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8" r:id="rId2"/>
    <p:sldId id="659" r:id="rId3"/>
    <p:sldId id="660" r:id="rId4"/>
    <p:sldId id="256" r:id="rId5"/>
    <p:sldId id="257" r:id="rId6"/>
    <p:sldId id="258" r:id="rId7"/>
    <p:sldId id="666" r:id="rId8"/>
    <p:sldId id="667" r:id="rId9"/>
    <p:sldId id="668" r:id="rId10"/>
    <p:sldId id="669" r:id="rId11"/>
    <p:sldId id="670" r:id="rId12"/>
    <p:sldId id="671" r:id="rId13"/>
    <p:sldId id="6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CHÚA THÁNH LINH</a:t>
            </a:r>
          </a:p>
        </p:txBody>
      </p:sp>
    </p:spTree>
    <p:extLst>
      <p:ext uri="{BB962C8B-B14F-4D97-AF65-F5344CB8AC3E}">
        <p14:creationId xmlns:p14="http://schemas.microsoft.com/office/powerpoint/2010/main" val="114487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B8874A-D5B6-0A0C-2956-8E3060614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5208BA-D503-0887-CF48-D82AF4DDE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 NGỢI KHEN CHÚA</a:t>
            </a:r>
          </a:p>
        </p:txBody>
      </p:sp>
    </p:spTree>
    <p:extLst>
      <p:ext uri="{BB962C8B-B14F-4D97-AF65-F5344CB8AC3E}">
        <p14:creationId xmlns:p14="http://schemas.microsoft.com/office/powerpoint/2010/main" val="2543970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9EF136-7E90-0AFD-09A1-8FEAA9629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CA44F-6AD0-9A63-8C71-A4566D083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sấm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nổ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259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52139F-601C-E1A3-4BB0-F9E2D8A88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34D79E-A489-5F97-0E2E-A47AD5004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05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bấy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bính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741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8CC132-09E0-1E58-8E13-BA08E3DC7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4C465F-5F5C-2C80-0492-85158E4CA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05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ngọn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trông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thẳm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suối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róc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rừng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cỏ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ríu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rít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mừng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48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Chúa Thánh Linh ơi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!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C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on xin chào Chúa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Buổi sáng tươi vui trong năng quyền Ngài.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Chúa Thánh Linh ơi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!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C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on xin chào Chúa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dắt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nay.</a:t>
            </a:r>
          </a:p>
        </p:txBody>
      </p:sp>
    </p:spTree>
    <p:extLst>
      <p:ext uri="{BB962C8B-B14F-4D97-AF65-F5344CB8AC3E}">
        <p14:creationId xmlns:p14="http://schemas.microsoft.com/office/powerpoint/2010/main" val="120215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ban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phước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ban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Cha.</a:t>
            </a:r>
          </a:p>
        </p:txBody>
      </p:sp>
    </p:spTree>
    <p:extLst>
      <p:ext uri="{BB962C8B-B14F-4D97-AF65-F5344CB8AC3E}">
        <p14:creationId xmlns:p14="http://schemas.microsoft.com/office/powerpoint/2010/main" val="110214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ĐÃ SỐNG LẠI</a:t>
            </a:r>
          </a:p>
        </p:txBody>
      </p:sp>
    </p:spTree>
    <p:extLst>
      <p:ext uri="{BB962C8B-B14F-4D97-AF65-F5344CB8AC3E}">
        <p14:creationId xmlns:p14="http://schemas.microsoft.com/office/powerpoint/2010/main" val="360718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bính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cõi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099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Ha-le-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Vỗ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</p:txBody>
      </p:sp>
    </p:spTree>
    <p:extLst>
      <p:ext uri="{BB962C8B-B14F-4D97-AF65-F5344CB8AC3E}">
        <p14:creationId xmlns:p14="http://schemas.microsoft.com/office/powerpoint/2010/main" val="385192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 TRONG NƠI THIÊNG LIÊNG</a:t>
            </a:r>
          </a:p>
        </p:txBody>
      </p:sp>
    </p:spTree>
    <p:extLst>
      <p:ext uri="{BB962C8B-B14F-4D97-AF65-F5344CB8AC3E}">
        <p14:creationId xmlns:p14="http://schemas.microsoft.com/office/powerpoint/2010/main" val="3920223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Vào trong nơi thiêng liêng nơi chí thánh Cha</a:t>
            </a:r>
            <a:endParaRPr lang="en-US" sz="4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Bước vào bằng huyết Chiên Con bôi sạch lòng</a:t>
            </a:r>
            <a:endParaRPr lang="en-US" sz="4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thôi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Bước vào để chúc tán danh Giê-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u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2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Thờ phượng Chúa Giê-</a:t>
            </a:r>
            <a:r>
              <a:rPr lang="en-US" sz="4000" dirty="0">
                <a:solidFill>
                  <a:schemeClr val="bg1"/>
                </a:solidFill>
                <a:cs typeface="Arial" panose="020B0604020202020204" pitchFamily="34" charset="0"/>
              </a:rPr>
              <a:t>X</a:t>
            </a: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u, Vua Giê-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Thờ phượng Chúa Giê-</a:t>
            </a:r>
            <a:r>
              <a:rPr lang="en-US" sz="4000" dirty="0">
                <a:solidFill>
                  <a:schemeClr val="bg1"/>
                </a:solidFill>
                <a:cs typeface="Arial" panose="020B0604020202020204" pitchFamily="34" charset="0"/>
              </a:rPr>
              <a:t>X</a:t>
            </a: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u, Vua Giê-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vi-VN" sz="4000" dirty="0">
                <a:solidFill>
                  <a:schemeClr val="bg1"/>
                </a:solidFill>
                <a:cs typeface="Arial" panose="020B0604020202020204" pitchFamily="34" charset="0"/>
              </a:rPr>
              <a:t>u</a:t>
            </a:r>
            <a:endParaRPr lang="en-US" sz="4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Danh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Danh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409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363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HOI THANH VUI MUNG</cp:lastModifiedBy>
  <cp:revision>6</cp:revision>
  <dcterms:created xsi:type="dcterms:W3CDTF">2022-02-21T03:22:14Z</dcterms:created>
  <dcterms:modified xsi:type="dcterms:W3CDTF">2024-10-08T14:44:44Z</dcterms:modified>
</cp:coreProperties>
</file>