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-04-2022)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hô-sa-na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hô-sa-na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hô-sa-na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hô-sa-na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36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MUÔN DÂN MAU VỖ TAY NGỢI KHEN CHA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2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06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tụng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nay.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ta ca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14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CON KHAO KHÁT NGÀI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81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13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1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9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CHO ĐẾN KHI CHÚA YÊU TRỞ LẠI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97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hẹp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8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1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3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151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Christ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6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05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04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CÙNG CA VANG HA LÊ LU GIA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54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tụng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72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3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94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XIN CHA BAN THÊM DẦU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0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Xin Cha ban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Xin 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Xin Cha ban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209686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574</Words>
  <Application>Microsoft Office PowerPoint</Application>
  <PresentationFormat>Widescreen</PresentationFormat>
  <Paragraphs>109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9</cp:revision>
  <dcterms:created xsi:type="dcterms:W3CDTF">2022-03-12T15:52:35Z</dcterms:created>
  <dcterms:modified xsi:type="dcterms:W3CDTF">2022-04-09T17:07:40Z</dcterms:modified>
</cp:coreProperties>
</file>