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-07-2022)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Thánh Linh của Chúa dẫy đầy trong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hát Ha-lê-lu-gia (x2)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hát a à. Con sẽ hát a à.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hát. Ha-lê-lu-gia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8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TRÊN MUÔN VUA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TÂM HỒN TRONG TRẮNG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82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Tâm linh con cũng xin được Ngài đổi mới luôn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Tâm linh con cũng xin được Ngài đổi mới luôn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60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lìa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Làm mới trong trái tim con, niềm tin cứu rỗi nơi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cs typeface="Arial" panose="020B0604020202020204" pitchFamily="34" charset="0"/>
              </a:rPr>
              <a:t>Tâm linh con mãi xin được Ngài đổi mới luôn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572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Chúa hỡi chớ cất con lìa xa bóng Chúa, ôi Ngài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198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VÀO TRONG NƠI THIÊNG LIÊNG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71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Vào trong nơi thiêng liêng nơi chí thánh </a:t>
            </a:r>
            <a:r>
              <a:rPr lang="vi-VN" sz="4000" dirty="0" smtClean="0">
                <a:cs typeface="Arial" panose="020B0604020202020204" pitchFamily="34" charset="0"/>
              </a:rPr>
              <a:t>Cha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Bước </a:t>
            </a:r>
            <a:r>
              <a:rPr lang="vi-VN" sz="4000" dirty="0" smtClean="0">
                <a:cs typeface="Arial" panose="020B0604020202020204" pitchFamily="34" charset="0"/>
              </a:rPr>
              <a:t>vào </a:t>
            </a:r>
            <a:r>
              <a:rPr lang="vi-VN" sz="4000" dirty="0">
                <a:cs typeface="Arial" panose="020B0604020202020204" pitchFamily="34" charset="0"/>
              </a:rPr>
              <a:t>bằng </a:t>
            </a:r>
            <a:r>
              <a:rPr lang="vi-VN" sz="4000" dirty="0" smtClean="0">
                <a:cs typeface="Arial" panose="020B0604020202020204" pitchFamily="34" charset="0"/>
              </a:rPr>
              <a:t>huyết </a:t>
            </a:r>
            <a:r>
              <a:rPr lang="vi-VN" sz="4000" dirty="0">
                <a:cs typeface="Arial" panose="020B0604020202020204" pitchFamily="34" charset="0"/>
              </a:rPr>
              <a:t>Chiên Con bôi </a:t>
            </a:r>
            <a:r>
              <a:rPr lang="vi-VN" sz="4000" dirty="0" smtClean="0">
                <a:cs typeface="Arial" panose="020B0604020202020204" pitchFamily="34" charset="0"/>
              </a:rPr>
              <a:t>sạch lòng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-Su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cs typeface="Arial" panose="020B0604020202020204" pitchFamily="34" charset="0"/>
              </a:rPr>
              <a:t>Bước </a:t>
            </a:r>
            <a:r>
              <a:rPr lang="vi-VN" sz="4000" dirty="0">
                <a:cs typeface="Arial" panose="020B0604020202020204" pitchFamily="34" charset="0"/>
              </a:rPr>
              <a:t>vào để chúc </a:t>
            </a:r>
            <a:r>
              <a:rPr lang="vi-VN" sz="4000" dirty="0" smtClean="0">
                <a:cs typeface="Arial" panose="020B0604020202020204" pitchFamily="34" charset="0"/>
              </a:rPr>
              <a:t>tán </a:t>
            </a:r>
            <a:r>
              <a:rPr lang="vi-VN" sz="4000" dirty="0">
                <a:cs typeface="Arial" panose="020B0604020202020204" pitchFamily="34" charset="0"/>
              </a:rPr>
              <a:t>danh </a:t>
            </a:r>
            <a:r>
              <a:rPr lang="vi-VN" sz="4000" dirty="0" smtClean="0">
                <a:cs typeface="Arial" panose="020B0604020202020204" pitchFamily="34" charset="0"/>
              </a:rPr>
              <a:t>Giê-Su</a:t>
            </a:r>
            <a:endParaRPr lang="vi-VN" sz="4000" dirty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6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Thờ phượng </a:t>
            </a:r>
            <a:r>
              <a:rPr lang="vi-VN" sz="4000" dirty="0" smtClean="0">
                <a:cs typeface="Arial" panose="020B0604020202020204" pitchFamily="34" charset="0"/>
              </a:rPr>
              <a:t>Chúa Giê-Su</a:t>
            </a:r>
            <a:r>
              <a:rPr lang="vi-VN" sz="4000" dirty="0">
                <a:cs typeface="Arial" panose="020B0604020202020204" pitchFamily="34" charset="0"/>
              </a:rPr>
              <a:t>, </a:t>
            </a:r>
            <a:r>
              <a:rPr lang="vi-VN" sz="4000" dirty="0" smtClean="0">
                <a:cs typeface="Arial" panose="020B0604020202020204" pitchFamily="34" charset="0"/>
              </a:rPr>
              <a:t>Vua Giê-Su</a:t>
            </a:r>
            <a:endParaRPr lang="vi-VN" sz="4000" dirty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Thờ phượng Chúa </a:t>
            </a:r>
            <a:r>
              <a:rPr lang="vi-VN" sz="4000" dirty="0" smtClean="0">
                <a:cs typeface="Arial" panose="020B0604020202020204" pitchFamily="34" charset="0"/>
              </a:rPr>
              <a:t>Giê-Su</a:t>
            </a:r>
            <a:r>
              <a:rPr lang="vi-VN" sz="4000" dirty="0">
                <a:cs typeface="Arial" panose="020B0604020202020204" pitchFamily="34" charset="0"/>
              </a:rPr>
              <a:t>, Vua </a:t>
            </a:r>
            <a:r>
              <a:rPr lang="vi-VN" sz="4000" dirty="0" smtClean="0">
                <a:cs typeface="Arial" panose="020B0604020202020204" pitchFamily="34" charset="0"/>
              </a:rPr>
              <a:t>Giê-Su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-Su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-Su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8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799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59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4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91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336884"/>
            <a:ext cx="11566358" cy="5840079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CGKT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4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66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HIỂN VINH</a:t>
            </a: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5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rạng ngời khắp thế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lòng thờ phượng hát ca tụng Ngài,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Cha là Chúa Trời vinh hiển.</a:t>
            </a:r>
          </a:p>
        </p:txBody>
      </p:sp>
    </p:spTree>
    <p:extLst>
      <p:ext uri="{BB962C8B-B14F-4D97-AF65-F5344CB8AC3E}">
        <p14:creationId xmlns:p14="http://schemas.microsoft.com/office/powerpoint/2010/main" val="683050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hiển vinh, Chúa hiển vinh.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chúc tôn danh Chúa. Hát chúc tôn danh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Ha-lê-lu-gia, khắp nơi tôn vinh Chúa Cha hiển vinh quyền oai.</a:t>
            </a:r>
          </a:p>
        </p:txBody>
      </p:sp>
    </p:spTree>
    <p:extLst>
      <p:ext uri="{BB962C8B-B14F-4D97-AF65-F5344CB8AC3E}">
        <p14:creationId xmlns:p14="http://schemas.microsoft.com/office/powerpoint/2010/main" val="336748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THÁNH LINH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02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494</Words>
  <Application>Microsoft Office PowerPoint</Application>
  <PresentationFormat>Widescreen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6</cp:revision>
  <dcterms:created xsi:type="dcterms:W3CDTF">2022-03-12T15:52:35Z</dcterms:created>
  <dcterms:modified xsi:type="dcterms:W3CDTF">2022-07-09T11:02:33Z</dcterms:modified>
</cp:coreProperties>
</file>