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6" r:id="rId3"/>
    <p:sldId id="297" r:id="rId4"/>
    <p:sldId id="257" r:id="rId5"/>
    <p:sldId id="258" r:id="rId6"/>
    <p:sldId id="298" r:id="rId7"/>
    <p:sldId id="299" r:id="rId8"/>
    <p:sldId id="300" r:id="rId9"/>
    <p:sldId id="259" r:id="rId10"/>
    <p:sldId id="260" r:id="rId11"/>
    <p:sldId id="261" r:id="rId12"/>
    <p:sldId id="315" r:id="rId13"/>
    <p:sldId id="313" r:id="rId14"/>
    <p:sldId id="314" r:id="rId15"/>
    <p:sldId id="316"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286" r:id="rId29"/>
    <p:sldId id="292" r:id="rId30"/>
    <p:sldId id="317" r:id="rId31"/>
    <p:sldId id="318" r:id="rId32"/>
    <p:sldId id="319" r:id="rId33"/>
    <p:sldId id="320" r:id="rId34"/>
    <p:sldId id="321" r:id="rId35"/>
    <p:sldId id="322" r:id="rId36"/>
    <p:sldId id="293" r:id="rId37"/>
    <p:sldId id="294" r:id="rId38"/>
    <p:sldId id="295" r:id="rId39"/>
    <p:sldId id="323" r:id="rId40"/>
    <p:sldId id="324" r:id="rId41"/>
    <p:sldId id="325" r:id="rId42"/>
    <p:sldId id="326" r:id="rId43"/>
    <p:sldId id="32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08"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AF53CC-FC4A-4152-BD04-E950E745FEFC}" type="datetimeFigureOut">
              <a:rPr lang="en-US" smtClean="0"/>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3221736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F53CC-FC4A-4152-BD04-E950E745FEFC}" type="datetimeFigureOut">
              <a:rPr lang="en-US" smtClean="0"/>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741416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F53CC-FC4A-4152-BD04-E950E745FEFC}" type="datetimeFigureOut">
              <a:rPr lang="en-US" smtClean="0"/>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3273072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F53CC-FC4A-4152-BD04-E950E745FEFC}" type="datetimeFigureOut">
              <a:rPr lang="en-US" smtClean="0"/>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881135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AF53CC-FC4A-4152-BD04-E950E745FEFC}" type="datetimeFigureOut">
              <a:rPr lang="en-US" smtClean="0"/>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3539980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AF53CC-FC4A-4152-BD04-E950E745FEFC}" type="datetimeFigureOut">
              <a:rPr lang="en-US" smtClean="0"/>
              <a:t>9/10/2023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453716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AF53CC-FC4A-4152-BD04-E950E745FEFC}" type="datetimeFigureOut">
              <a:rPr lang="en-US" smtClean="0"/>
              <a:t>9/10/2023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2481600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AF53CC-FC4A-4152-BD04-E950E745FEFC}" type="datetimeFigureOut">
              <a:rPr lang="en-US" smtClean="0"/>
              <a:t>9/10/2023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4187606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AF53CC-FC4A-4152-BD04-E950E745FEFC}" type="datetimeFigureOut">
              <a:rPr lang="en-US" smtClean="0"/>
              <a:t>9/10/2023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2374340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AF53CC-FC4A-4152-BD04-E950E745FEFC}" type="datetimeFigureOut">
              <a:rPr lang="en-US" smtClean="0"/>
              <a:t>9/10/2023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1185216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AF53CC-FC4A-4152-BD04-E950E745FEFC}" type="datetimeFigureOut">
              <a:rPr lang="en-US" smtClean="0"/>
              <a:t>9/10/2023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230495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F53CC-FC4A-4152-BD04-E950E745FEFC}" type="datetimeFigureOut">
              <a:rPr lang="en-US" smtClean="0"/>
              <a:t>9/10/2023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A46E9-FBA5-4A0E-8D5D-3C79674B9C8E}" type="slidenum">
              <a:rPr lang="en-US" smtClean="0"/>
              <a:t>‹#›</a:t>
            </a:fld>
            <a:endParaRPr lang="en-US"/>
          </a:p>
        </p:txBody>
      </p:sp>
    </p:spTree>
    <p:extLst>
      <p:ext uri="{BB962C8B-B14F-4D97-AF65-F5344CB8AC3E}">
        <p14:creationId xmlns:p14="http://schemas.microsoft.com/office/powerpoint/2010/main" val="87395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8000" dirty="0">
              <a:latin typeface="Arial" panose="020B0604020202020204" pitchFamily="34" charset="0"/>
              <a:cs typeface="Arial" panose="020B0604020202020204" pitchFamily="34" charset="0"/>
            </a:endParaRPr>
          </a:p>
          <a:p>
            <a:pPr marL="0" indent="0" algn="ctr">
              <a:buNone/>
            </a:pPr>
            <a:r>
              <a:rPr lang="en-US" sz="8000" dirty="0">
                <a:solidFill>
                  <a:schemeClr val="bg1"/>
                </a:solidFill>
                <a:latin typeface="Arial" panose="020B0604020202020204" pitchFamily="34" charset="0"/>
                <a:cs typeface="Arial" panose="020B0604020202020204" pitchFamily="34" charset="0"/>
              </a:rPr>
              <a:t>CHÀO MỪNG</a:t>
            </a:r>
          </a:p>
          <a:p>
            <a:pPr marL="0" indent="0" algn="ctr">
              <a:buNone/>
            </a:pPr>
            <a:endParaRPr lang="en-US" sz="4000" dirty="0">
              <a:latin typeface="Arial" panose="020B0604020202020204" pitchFamily="34" charset="0"/>
              <a:cs typeface="Arial" panose="020B0604020202020204" pitchFamily="34" charset="0"/>
            </a:endParaRPr>
          </a:p>
          <a:p>
            <a:pPr marL="0" indent="0" algn="ctr">
              <a:buNone/>
            </a:pPr>
            <a:r>
              <a:rPr lang="en-US" sz="4000" dirty="0">
                <a:solidFill>
                  <a:srgbClr val="FF0000"/>
                </a:solidFill>
                <a:latin typeface="Arial" panose="020B0604020202020204" pitchFamily="34" charset="0"/>
                <a:cs typeface="Arial" panose="020B0604020202020204" pitchFamily="34" charset="0"/>
              </a:rPr>
              <a:t>ANH CHỊ EM</a:t>
            </a:r>
          </a:p>
          <a:p>
            <a:pPr marL="0" indent="0" algn="ctr">
              <a:buNone/>
            </a:pPr>
            <a:r>
              <a:rPr lang="en-US" sz="4000" dirty="0">
                <a:solidFill>
                  <a:srgbClr val="FF0000"/>
                </a:solidFill>
                <a:latin typeface="Arial" panose="020B0604020202020204" pitchFamily="34" charset="0"/>
                <a:cs typeface="Arial" panose="020B0604020202020204" pitchFamily="34" charset="0"/>
              </a:rPr>
              <a:t>TRONG TÌNH YÊU CỨU CHÚA JESUS</a:t>
            </a:r>
            <a:endParaRPr lang="en-US" sz="2000" dirty="0">
              <a:solidFill>
                <a:schemeClr val="bg1"/>
              </a:solidFill>
              <a:latin typeface="Arial" panose="020B0604020202020204" pitchFamily="34" charset="0"/>
              <a:cs typeface="Arial" panose="020B0604020202020204" pitchFamily="34" charset="0"/>
            </a:endParaRPr>
          </a:p>
          <a:p>
            <a:pPr marL="0" indent="0" algn="ctr">
              <a:buNone/>
            </a:pPr>
            <a:endParaRPr lang="en-US" sz="2000" dirty="0">
              <a:solidFill>
                <a:schemeClr val="bg1"/>
              </a:solidFill>
              <a:latin typeface="Arial" panose="020B0604020202020204" pitchFamily="34" charset="0"/>
              <a:cs typeface="Arial" panose="020B0604020202020204" pitchFamily="34" charset="0"/>
            </a:endParaRPr>
          </a:p>
          <a:p>
            <a:pPr marL="0" indent="0" algn="ctr">
              <a:buNone/>
            </a:pPr>
            <a:r>
              <a:rPr lang="en-US" sz="1800" b="1" dirty="0">
                <a:latin typeface="Arial" panose="020B0604020202020204" pitchFamily="34" charset="0"/>
                <a:cs typeface="Arial" panose="020B0604020202020204" pitchFamily="34" charset="0"/>
              </a:rPr>
              <a:t>ĐẾN THAM DỰ BUỔI THỜ PHƯỢNG</a:t>
            </a:r>
          </a:p>
          <a:p>
            <a:pPr marL="0" indent="0" algn="ctr">
              <a:buNone/>
            </a:pPr>
            <a:r>
              <a:rPr lang="en-US" sz="1800" b="1" dirty="0">
                <a:latin typeface="Arial" panose="020B0604020202020204" pitchFamily="34" charset="0"/>
                <a:cs typeface="Arial" panose="020B0604020202020204" pitchFamily="34" charset="0"/>
              </a:rPr>
              <a:t>(</a:t>
            </a:r>
            <a:r>
              <a:rPr lang="en-US" sz="1800" b="1">
                <a:latin typeface="Arial" panose="020B0604020202020204" pitchFamily="34" charset="0"/>
                <a:cs typeface="Arial" panose="020B0604020202020204" pitchFamily="34" charset="0"/>
              </a:rPr>
              <a:t>NGÀY 10-09-2023)</a:t>
            </a: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1671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3.</a:t>
            </a: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Chính Chúa tha thứ hết,</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tất cả gian ác cũ.</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Chúa chữa cho ta,</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bệnh tật lui xa. (2x)</a:t>
            </a:r>
          </a:p>
        </p:txBody>
      </p:sp>
    </p:spTree>
    <p:extLst>
      <p:ext uri="{BB962C8B-B14F-4D97-AF65-F5344CB8AC3E}">
        <p14:creationId xmlns:p14="http://schemas.microsoft.com/office/powerpoint/2010/main" val="796007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4.</a:t>
            </a: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Chúa cứu nếp sống ta,</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thoát khỏi chỗ hư nát.</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Đăng quang ta với sự nhơn từ Ngài! (2x)</a:t>
            </a:r>
          </a:p>
        </p:txBody>
      </p:sp>
    </p:spTree>
    <p:extLst>
      <p:ext uri="{BB962C8B-B14F-4D97-AF65-F5344CB8AC3E}">
        <p14:creationId xmlns:p14="http://schemas.microsoft.com/office/powerpoint/2010/main" val="1492676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a:solidFill>
                  <a:srgbClr val="0070C0"/>
                </a:solidFill>
                <a:latin typeface="Arial" panose="020B0604020202020204" pitchFamily="34" charset="0"/>
                <a:cs typeface="Arial" panose="020B0604020202020204" pitchFamily="34" charset="0"/>
              </a:rPr>
              <a:t>ĐẤNG VĨ ĐẠI</a:t>
            </a:r>
            <a:endParaRPr lang="en-US" sz="7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143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Có một Đấng vĩ đại, đã ở trong bạn</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Có một Đấng vĩ đại, đang ở trong tôi. </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Có một Đấng vĩ đại, đã ở trong bạn</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Có một Đấng vĩ đại, đang ở trong tôi. </a:t>
            </a:r>
          </a:p>
        </p:txBody>
      </p:sp>
    </p:spTree>
    <p:extLst>
      <p:ext uri="{BB962C8B-B14F-4D97-AF65-F5344CB8AC3E}">
        <p14:creationId xmlns:p14="http://schemas.microsoft.com/office/powerpoint/2010/main" val="2232427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a:solidFill>
                  <a:srgbClr val="0070C0"/>
                </a:solidFill>
                <a:latin typeface="Arial" panose="020B0604020202020204" pitchFamily="34" charset="0"/>
                <a:cs typeface="Arial" panose="020B0604020202020204" pitchFamily="34" charset="0"/>
              </a:rPr>
              <a:t>Giê-xu ơi, tấm lòng con là của Ngài</a:t>
            </a:r>
          </a:p>
          <a:p>
            <a:pPr marL="0" indent="0" algn="ctr">
              <a:lnSpc>
                <a:spcPct val="150000"/>
              </a:lnSpc>
              <a:buNone/>
            </a:pPr>
            <a:r>
              <a:rPr lang="vi-VN" sz="4000">
                <a:solidFill>
                  <a:srgbClr val="0070C0"/>
                </a:solidFill>
                <a:latin typeface="Arial" panose="020B0604020202020204" pitchFamily="34" charset="0"/>
                <a:cs typeface="Arial" panose="020B0604020202020204" pitchFamily="34" charset="0"/>
              </a:rPr>
              <a:t>Xin cho con được biết Ngài nhiều hơn. </a:t>
            </a:r>
            <a:endParaRPr lang="en-US" sz="400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a:solidFill>
                  <a:srgbClr val="0070C0"/>
                </a:solidFill>
                <a:latin typeface="Arial" panose="020B0604020202020204" pitchFamily="34" charset="0"/>
                <a:cs typeface="Arial" panose="020B0604020202020204" pitchFamily="34" charset="0"/>
              </a:rPr>
              <a:t>Giê-xu ơi, tấm lòng con là của Ngài</a:t>
            </a:r>
          </a:p>
          <a:p>
            <a:pPr marL="0" indent="0" algn="ctr">
              <a:lnSpc>
                <a:spcPct val="150000"/>
              </a:lnSpc>
              <a:buNone/>
            </a:pPr>
            <a:r>
              <a:rPr lang="vi-VN" sz="4000">
                <a:solidFill>
                  <a:srgbClr val="0070C0"/>
                </a:solidFill>
                <a:latin typeface="Arial" panose="020B0604020202020204" pitchFamily="34" charset="0"/>
                <a:cs typeface="Arial" panose="020B0604020202020204" pitchFamily="34" charset="0"/>
              </a:rPr>
              <a:t>Con xin vâng theo ý</a:t>
            </a:r>
            <a:r>
              <a:rPr lang="en-US" sz="4000">
                <a:solidFill>
                  <a:srgbClr val="0070C0"/>
                </a:solidFill>
                <a:latin typeface="Arial" panose="020B0604020202020204" pitchFamily="34" charset="0"/>
                <a:cs typeface="Arial" panose="020B0604020202020204" pitchFamily="34" charset="0"/>
              </a:rPr>
              <a:t> </a:t>
            </a:r>
            <a:r>
              <a:rPr lang="vi-VN" sz="4000">
                <a:solidFill>
                  <a:srgbClr val="0070C0"/>
                </a:solidFill>
                <a:latin typeface="Arial" panose="020B0604020202020204" pitchFamily="34" charset="0"/>
                <a:cs typeface="Arial" panose="020B0604020202020204" pitchFamily="34" charset="0"/>
              </a:rPr>
              <a:t>Cha. </a:t>
            </a:r>
            <a:endParaRPr lang="en-US" sz="400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8678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a:solidFill>
                  <a:srgbClr val="0070C0"/>
                </a:solidFill>
                <a:latin typeface="Arial" panose="020B0604020202020204" pitchFamily="34" charset="0"/>
                <a:cs typeface="Arial" panose="020B0604020202020204" pitchFamily="34" charset="0"/>
              </a:rPr>
              <a:t>Vì nước Thiên Đàng đã đến gần</a:t>
            </a:r>
          </a:p>
          <a:p>
            <a:pPr marL="0" indent="0" algn="ctr">
              <a:lnSpc>
                <a:spcPct val="150000"/>
              </a:lnSpc>
              <a:buNone/>
            </a:pPr>
            <a:r>
              <a:rPr lang="vi-VN" sz="4000">
                <a:solidFill>
                  <a:srgbClr val="0070C0"/>
                </a:solidFill>
                <a:latin typeface="Arial" panose="020B0604020202020204" pitchFamily="34" charset="0"/>
                <a:cs typeface="Arial" panose="020B0604020202020204" pitchFamily="34" charset="0"/>
              </a:rPr>
              <a:t>Hãy trở thành, Người vĩ đại cho Chúa</a:t>
            </a:r>
          </a:p>
          <a:p>
            <a:pPr marL="0" indent="0" algn="ctr">
              <a:lnSpc>
                <a:spcPct val="150000"/>
              </a:lnSpc>
              <a:buNone/>
            </a:pPr>
            <a:r>
              <a:rPr lang="vi-VN" sz="4000">
                <a:solidFill>
                  <a:srgbClr val="0070C0"/>
                </a:solidFill>
                <a:latin typeface="Arial" panose="020B0604020202020204" pitchFamily="34" charset="0"/>
                <a:cs typeface="Arial" panose="020B0604020202020204" pitchFamily="34" charset="0"/>
              </a:rPr>
              <a:t>Vì nước Thiên Đàng đã đến gần</a:t>
            </a:r>
            <a:endParaRPr lang="en-US" sz="400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a:solidFill>
                  <a:srgbClr val="0070C0"/>
                </a:solidFill>
                <a:latin typeface="Arial" panose="020B0604020202020204" pitchFamily="34" charset="0"/>
                <a:cs typeface="Arial" panose="020B0604020202020204" pitchFamily="34" charset="0"/>
              </a:rPr>
              <a:t>Hãy trở thành, Người vĩ đại cho Chúa...</a:t>
            </a:r>
          </a:p>
        </p:txBody>
      </p:sp>
    </p:spTree>
    <p:extLst>
      <p:ext uri="{BB962C8B-B14F-4D97-AF65-F5344CB8AC3E}">
        <p14:creationId xmlns:p14="http://schemas.microsoft.com/office/powerpoint/2010/main" val="3846025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a:solidFill>
                  <a:srgbClr val="0070C0"/>
                </a:solidFill>
                <a:latin typeface="Arial" panose="020B0604020202020204" pitchFamily="34" charset="0"/>
                <a:cs typeface="Arial" panose="020B0604020202020204" pitchFamily="34" charset="0"/>
              </a:rPr>
              <a:t>TÌNH YÊU CHÚA MÃI TRONG TÔI</a:t>
            </a:r>
            <a:endParaRPr lang="en-US" sz="7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6777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Nguyện lòng không quên ơn Chúa yêu diệu kỳ.</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Và tâm linh tôi hân hoan cất tiếng hát.</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Ở trên đỉnh của hy vọng lòng tôi xiết bao vui mừng.</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Xin dâng lòng đây mến yêu Ngài hoài.</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422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Nguyện lòng con là nơi Chúa Cha ngự trị.</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Và ngợi khen Giê-xu tôi cất tiếng hát.</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Lòng nghe tiếng Chúa kêu gọi, vùng đất của sự thánh thiện.</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Xin dâng lòng con mãi tôn thờ Ngài.</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0517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Mọi ân điển Chúa đổ xuống cho đời con.</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Trào dâng, nói sao không nên lời.</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Lòng vui sướng quá Chúa ơi, con quyết bước đi với Ngài.</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Dâng trọn đời trong cánh tay Ngài hoài.</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0734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E44EA9-475F-8511-C119-1AB0D7EE2544}"/>
              </a:ext>
            </a:extLst>
          </p:cNvPr>
          <p:cNvSpPr txBox="1"/>
          <p:nvPr/>
        </p:nvSpPr>
        <p:spPr>
          <a:xfrm>
            <a:off x="176168" y="209454"/>
            <a:ext cx="12015832" cy="6832640"/>
          </a:xfrm>
          <a:prstGeom prst="rect">
            <a:avLst/>
          </a:prstGeom>
          <a:noFill/>
        </p:spPr>
        <p:txBody>
          <a:bodyPr wrap="square">
            <a:spAutoFit/>
          </a:bodyPr>
          <a:lstStyle/>
          <a:p>
            <a:pPr algn="ctr"/>
            <a:r>
              <a:rPr lang="vi-VN" sz="5400" b="0" i="0">
                <a:solidFill>
                  <a:srgbClr val="428BCA"/>
                </a:solidFill>
                <a:effectLst/>
                <a:latin typeface="Noto Serif" panose="02020600060500020200" pitchFamily="18" charset="0"/>
              </a:rPr>
              <a:t>Nhưng hãy tích trữ của cải ở trên trời, là nơi không có mối mọt, ten rỉ làm hư, cũng chẳng có kẻ trộm đào ngạch, khoét vách mà lấy. Vì của cải các con ở đâu, thì lòng các con cũng ở đó.”</a:t>
            </a:r>
          </a:p>
          <a:p>
            <a:pPr algn="ctr"/>
            <a:endParaRPr lang="en-US" sz="6000" b="0" i="0">
              <a:solidFill>
                <a:srgbClr val="428BCA"/>
              </a:solidFill>
              <a:effectLst/>
              <a:latin typeface="Noto Serif" panose="02020600060500020200" pitchFamily="18" charset="0"/>
            </a:endParaRPr>
          </a:p>
          <a:p>
            <a:pPr algn="ctr"/>
            <a:r>
              <a:rPr lang="en-US" sz="4800">
                <a:solidFill>
                  <a:srgbClr val="428BCA"/>
                </a:solidFill>
                <a:latin typeface="Noto Serif" panose="02020600060500020200" pitchFamily="18" charset="0"/>
              </a:rPr>
              <a:t>Ma-thi-ơ  6-20,21</a:t>
            </a:r>
            <a:endParaRPr lang="en-US" sz="4800"/>
          </a:p>
        </p:txBody>
      </p:sp>
    </p:spTree>
    <p:extLst>
      <p:ext uri="{BB962C8B-B14F-4D97-AF65-F5344CB8AC3E}">
        <p14:creationId xmlns:p14="http://schemas.microsoft.com/office/powerpoint/2010/main" val="1105220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a:solidFill>
                  <a:srgbClr val="0070C0"/>
                </a:solidFill>
                <a:latin typeface="Arial" panose="020B0604020202020204" pitchFamily="34" charset="0"/>
                <a:cs typeface="Arial" panose="020B0604020202020204" pitchFamily="34" charset="0"/>
              </a:rPr>
              <a:t>TÌNH YÊU CHÚA DÀNH CHO TÔI</a:t>
            </a:r>
            <a:endParaRPr lang="en-US" sz="7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9651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Tình yêu nơi Thiên Chúa dành cho tôi cho những ai tìm kiếm Ngài.</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Tình yêu nơi Thiên Chúa dành cho tôi mãi không đổi thay.</a:t>
            </a:r>
          </a:p>
        </p:txBody>
      </p:sp>
    </p:spTree>
    <p:extLst>
      <p:ext uri="{BB962C8B-B14F-4D97-AF65-F5344CB8AC3E}">
        <p14:creationId xmlns:p14="http://schemas.microsoft.com/office/powerpoint/2010/main" val="3554259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Nước mắt sẽ nên vui mừng mọi đau đớn sẽ nên an lành tình yêu nơi Thiên Chúa dành cho ai tin Ngài.</a:t>
            </a:r>
          </a:p>
        </p:txBody>
      </p:sp>
    </p:spTree>
    <p:extLst>
      <p:ext uri="{BB962C8B-B14F-4D97-AF65-F5344CB8AC3E}">
        <p14:creationId xmlns:p14="http://schemas.microsoft.com/office/powerpoint/2010/main" val="4197135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Chúa đã đến cho tôi niềm tin với bao hy vọng và Chúa đã xoá bao tội lỗi tôi.</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Chúa đã đến cho tôi một tình yêu mãi không phai tàn và Chúa đã đến Ngài đổi mới đời tôi...</a:t>
            </a:r>
          </a:p>
        </p:txBody>
      </p:sp>
    </p:spTree>
    <p:extLst>
      <p:ext uri="{BB962C8B-B14F-4D97-AF65-F5344CB8AC3E}">
        <p14:creationId xmlns:p14="http://schemas.microsoft.com/office/powerpoint/2010/main" val="391026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Thật tình yêu Chúa quá lớn nào tôi có biết,</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thật tình yêu Cứu Chúa quá lớn nào tôi có hay bởi cớ sao Giê-xu Ngài gánh thay tội tôi...</a:t>
            </a:r>
          </a:p>
        </p:txBody>
      </p:sp>
    </p:spTree>
    <p:extLst>
      <p:ext uri="{BB962C8B-B14F-4D97-AF65-F5344CB8AC3E}">
        <p14:creationId xmlns:p14="http://schemas.microsoft.com/office/powerpoint/2010/main" val="3998089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thật tình yêu Chúa quá lớn nào ai ví sánh vì tội tôi Cứu Chúa đã đến chịu bao đớn đau bởi cứo yêu thương tôi Ngài đến đây vì tôi.</a:t>
            </a:r>
          </a:p>
        </p:txBody>
      </p:sp>
    </p:spTree>
    <p:extLst>
      <p:ext uri="{BB962C8B-B14F-4D97-AF65-F5344CB8AC3E}">
        <p14:creationId xmlns:p14="http://schemas.microsoft.com/office/powerpoint/2010/main" val="1575279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a:solidFill>
                  <a:srgbClr val="0070C0"/>
                </a:solidFill>
                <a:latin typeface="Arial" panose="020B0604020202020204" pitchFamily="34" charset="0"/>
                <a:cs typeface="Arial" panose="020B0604020202020204" pitchFamily="34" charset="0"/>
              </a:rPr>
              <a:t>BÀI CA DÂNG HIẾN</a:t>
            </a:r>
            <a:endParaRPr lang="en-US" sz="7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6606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Lạy Cha xin hãy cho con được dâng hiến lên Ngài.</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Khi Cha đã ban cho và con luôn nhớ ơn Cha.</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Xin Cha thêm bội phần mọi điều con hiến dâng.</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Lòng con ước mong dâng Ngài suốt cả đời con.</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2785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r>
              <a:rPr lang="vi-VN" sz="6600">
                <a:solidFill>
                  <a:srgbClr val="0070C0"/>
                </a:solidFill>
                <a:latin typeface="Arial" panose="020B0604020202020204" pitchFamily="34" charset="0"/>
                <a:cs typeface="Arial" panose="020B0604020202020204" pitchFamily="34" charset="0"/>
              </a:rPr>
              <a:t>1</a:t>
            </a:r>
            <a:endParaRPr lang="en-US" sz="6600">
              <a:solidFill>
                <a:srgbClr val="0070C0"/>
              </a:solidFill>
              <a:latin typeface="Arial" panose="020B0604020202020204" pitchFamily="34" charset="0"/>
              <a:cs typeface="Arial" panose="020B0604020202020204" pitchFamily="34" charset="0"/>
            </a:endParaRPr>
          </a:p>
          <a:p>
            <a:pPr marL="0" indent="0" algn="ctr">
              <a:buNone/>
            </a:pPr>
            <a:r>
              <a:rPr lang="vi-VN" sz="6000">
                <a:solidFill>
                  <a:srgbClr val="0070C0"/>
                </a:solidFill>
                <a:latin typeface="Arial" panose="020B0604020202020204" pitchFamily="34" charset="0"/>
                <a:cs typeface="Arial" panose="020B0604020202020204" pitchFamily="34" charset="0"/>
              </a:rPr>
              <a:t>Hãy cất tiếng ca vang cho Đức Chúa Trời là sức lực của chúng ta;</a:t>
            </a:r>
          </a:p>
          <a:p>
            <a:pPr marL="0" indent="0" algn="ctr">
              <a:buNone/>
            </a:pPr>
            <a:r>
              <a:rPr lang="vi-VN" sz="6000">
                <a:solidFill>
                  <a:srgbClr val="0070C0"/>
                </a:solidFill>
                <a:latin typeface="Arial" panose="020B0604020202020204" pitchFamily="34" charset="0"/>
                <a:cs typeface="Arial" panose="020B0604020202020204" pitchFamily="34" charset="0"/>
              </a:rPr>
              <a:t>Hãy trỗi tiếng reo mừng cho Đức Chúa Trời của Gia-cốp.</a:t>
            </a:r>
            <a:endParaRPr lang="en-US" sz="6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8733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r>
              <a:rPr lang="en-US" sz="6600">
                <a:solidFill>
                  <a:srgbClr val="0070C0"/>
                </a:solidFill>
                <a:latin typeface="Arial" panose="020B0604020202020204" pitchFamily="34" charset="0"/>
                <a:cs typeface="Arial" panose="020B0604020202020204" pitchFamily="34" charset="0"/>
              </a:rPr>
              <a:t>2</a:t>
            </a:r>
          </a:p>
          <a:p>
            <a:pPr marL="0" indent="0" algn="ctr">
              <a:buNone/>
            </a:pPr>
            <a:r>
              <a:rPr lang="vi-VN" sz="6000">
                <a:solidFill>
                  <a:srgbClr val="0070C0"/>
                </a:solidFill>
                <a:latin typeface="Arial" panose="020B0604020202020204" pitchFamily="34" charset="0"/>
                <a:cs typeface="Arial" panose="020B0604020202020204" pitchFamily="34" charset="0"/>
              </a:rPr>
              <a:t>Hãy cất tiếng ca và gióng trống cơm,</a:t>
            </a:r>
            <a:endParaRPr lang="en-US" sz="6000">
              <a:solidFill>
                <a:srgbClr val="0070C0"/>
              </a:solidFill>
              <a:latin typeface="Arial" panose="020B0604020202020204" pitchFamily="34" charset="0"/>
              <a:cs typeface="Arial" panose="020B0604020202020204" pitchFamily="34" charset="0"/>
            </a:endParaRPr>
          </a:p>
          <a:p>
            <a:pPr marL="0" indent="0" algn="ctr">
              <a:buNone/>
            </a:pPr>
            <a:r>
              <a:rPr lang="vi-VN" sz="6000">
                <a:solidFill>
                  <a:srgbClr val="0070C0"/>
                </a:solidFill>
                <a:latin typeface="Arial" panose="020B0604020202020204" pitchFamily="34" charset="0"/>
                <a:cs typeface="Arial" panose="020B0604020202020204" pitchFamily="34" charset="0"/>
              </a:rPr>
              <a:t>Gẩy đàn hạc du dương hòa với đàn lia.</a:t>
            </a:r>
            <a:endParaRPr lang="en-US" sz="6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3058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a:solidFill>
                  <a:srgbClr val="0070C0"/>
                </a:solidFill>
                <a:latin typeface="Arial" panose="020B0604020202020204" pitchFamily="34" charset="0"/>
                <a:cs typeface="Arial" panose="020B0604020202020204" pitchFamily="34" charset="0"/>
              </a:rPr>
              <a:t>XIN CHA BAN THÊM DẦU</a:t>
            </a:r>
            <a:endParaRPr lang="en-US" sz="7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8505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r>
              <a:rPr lang="en-US" sz="6600">
                <a:solidFill>
                  <a:srgbClr val="0070C0"/>
                </a:solidFill>
                <a:latin typeface="Arial" panose="020B0604020202020204" pitchFamily="34" charset="0"/>
                <a:cs typeface="Arial" panose="020B0604020202020204" pitchFamily="34" charset="0"/>
              </a:rPr>
              <a:t>3</a:t>
            </a:r>
          </a:p>
          <a:p>
            <a:pPr marL="0" indent="0" algn="ctr">
              <a:buNone/>
            </a:pPr>
            <a:r>
              <a:rPr lang="vi-VN" sz="6000">
                <a:solidFill>
                  <a:srgbClr val="0070C0"/>
                </a:solidFill>
                <a:latin typeface="Arial" panose="020B0604020202020204" pitchFamily="34" charset="0"/>
                <a:cs typeface="Arial" panose="020B0604020202020204" pitchFamily="34" charset="0"/>
              </a:rPr>
              <a:t>Hãy thổi kèn khi trăng non,</a:t>
            </a:r>
          </a:p>
          <a:p>
            <a:pPr marL="0" indent="0" algn="ctr">
              <a:buNone/>
            </a:pPr>
            <a:r>
              <a:rPr lang="vi-VN" sz="6000">
                <a:solidFill>
                  <a:srgbClr val="0070C0"/>
                </a:solidFill>
                <a:latin typeface="Arial" panose="020B0604020202020204" pitchFamily="34" charset="0"/>
                <a:cs typeface="Arial" panose="020B0604020202020204" pitchFamily="34" charset="0"/>
              </a:rPr>
              <a:t>Lúc trăng rằm và các ngày lễ của chúng ta.</a:t>
            </a:r>
            <a:endParaRPr lang="en-US" sz="6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6749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r>
              <a:rPr lang="en-US" sz="7200">
                <a:solidFill>
                  <a:srgbClr val="0070C0"/>
                </a:solidFill>
                <a:latin typeface="Arial" panose="020B0604020202020204" pitchFamily="34" charset="0"/>
                <a:cs typeface="Arial" panose="020B0604020202020204" pitchFamily="34" charset="0"/>
              </a:rPr>
              <a:t>4</a:t>
            </a:r>
          </a:p>
          <a:p>
            <a:pPr marL="0" indent="0" algn="ctr">
              <a:buNone/>
            </a:pPr>
            <a:r>
              <a:rPr lang="vi-VN" sz="6000">
                <a:solidFill>
                  <a:srgbClr val="0070C0"/>
                </a:solidFill>
                <a:latin typeface="Arial" panose="020B0604020202020204" pitchFamily="34" charset="0"/>
                <a:cs typeface="Arial" panose="020B0604020202020204" pitchFamily="34" charset="0"/>
              </a:rPr>
              <a:t>Vì đó là một luật lệ cho Y-sơ-ra-ên,</a:t>
            </a:r>
          </a:p>
          <a:p>
            <a:pPr marL="0" indent="0" algn="ctr">
              <a:buNone/>
            </a:pPr>
            <a:r>
              <a:rPr lang="vi-VN" sz="6000">
                <a:solidFill>
                  <a:srgbClr val="0070C0"/>
                </a:solidFill>
                <a:latin typeface="Arial" panose="020B0604020202020204" pitchFamily="34" charset="0"/>
                <a:cs typeface="Arial" panose="020B0604020202020204" pitchFamily="34" charset="0"/>
              </a:rPr>
              <a:t>Một phán quyết từ Đức Chúa Trời của Gia-cốp.</a:t>
            </a:r>
            <a:endParaRPr lang="en-US" sz="6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229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r>
              <a:rPr lang="en-US" sz="7200">
                <a:solidFill>
                  <a:srgbClr val="0070C0"/>
                </a:solidFill>
                <a:cs typeface="Arial" panose="020B0604020202020204" pitchFamily="34" charset="0"/>
              </a:rPr>
              <a:t>5</a:t>
            </a:r>
          </a:p>
          <a:p>
            <a:pPr marL="0" indent="0" algn="ctr">
              <a:buNone/>
            </a:pPr>
            <a:r>
              <a:rPr lang="vi-VN" sz="6000">
                <a:solidFill>
                  <a:srgbClr val="0070C0"/>
                </a:solidFill>
                <a:cs typeface="Arial" panose="020B0604020202020204" pitchFamily="34" charset="0"/>
              </a:rPr>
              <a:t>Ngài lập điều ấy làm chứng ước cho Giô-sép</a:t>
            </a:r>
          </a:p>
          <a:p>
            <a:pPr marL="0" indent="0" algn="ctr">
              <a:buNone/>
            </a:pPr>
            <a:r>
              <a:rPr lang="vi-VN" sz="6000">
                <a:solidFill>
                  <a:srgbClr val="0070C0"/>
                </a:solidFill>
                <a:cs typeface="Arial" panose="020B0604020202020204" pitchFamily="34" charset="0"/>
              </a:rPr>
              <a:t>Khi Ngài đi đánh Ai Cập.</a:t>
            </a:r>
            <a:endParaRPr lang="en-US" sz="6000">
              <a:solidFill>
                <a:srgbClr val="0070C0"/>
              </a:solidFill>
              <a:cs typeface="Arial" panose="020B0604020202020204" pitchFamily="34" charset="0"/>
            </a:endParaRPr>
          </a:p>
          <a:p>
            <a:pPr marL="0" indent="0" algn="ctr">
              <a:buNone/>
            </a:pPr>
            <a:r>
              <a:rPr lang="vi-VN" sz="6000">
                <a:solidFill>
                  <a:srgbClr val="0070C0"/>
                </a:solidFill>
                <a:cs typeface="Arial" panose="020B0604020202020204" pitchFamily="34" charset="0"/>
              </a:rPr>
              <a:t>Tôi nghe một thứ tiếng mà tôi không biết:</a:t>
            </a:r>
          </a:p>
        </p:txBody>
      </p:sp>
    </p:spTree>
    <p:extLst>
      <p:ext uri="{BB962C8B-B14F-4D97-AF65-F5344CB8AC3E}">
        <p14:creationId xmlns:p14="http://schemas.microsoft.com/office/powerpoint/2010/main" val="3258722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r>
              <a:rPr lang="en-US" sz="7200">
                <a:solidFill>
                  <a:srgbClr val="0070C0"/>
                </a:solidFill>
                <a:cs typeface="Arial" panose="020B0604020202020204" pitchFamily="34" charset="0"/>
              </a:rPr>
              <a:t>6</a:t>
            </a:r>
          </a:p>
          <a:p>
            <a:pPr marL="0" indent="0" algn="ctr">
              <a:buNone/>
            </a:pPr>
            <a:r>
              <a:rPr lang="vi-VN" sz="6000">
                <a:solidFill>
                  <a:srgbClr val="0070C0"/>
                </a:solidFill>
                <a:cs typeface="Arial" panose="020B0604020202020204" pitchFamily="34" charset="0"/>
              </a:rPr>
              <a:t>Ta đã cất gánh nặng khỏi vai ngươi;</a:t>
            </a:r>
          </a:p>
          <a:p>
            <a:pPr marL="0" indent="0" algn="ctr">
              <a:buNone/>
            </a:pPr>
            <a:r>
              <a:rPr lang="vi-VN" sz="6000">
                <a:solidFill>
                  <a:srgbClr val="0070C0"/>
                </a:solidFill>
                <a:cs typeface="Arial" panose="020B0604020202020204" pitchFamily="34" charset="0"/>
              </a:rPr>
              <a:t>Tay ngươi thả cái giỏ nặng nề ra.</a:t>
            </a:r>
            <a:endParaRPr lang="vi-VN" sz="6000" dirty="0">
              <a:solidFill>
                <a:srgbClr val="0070C0"/>
              </a:solidFill>
              <a:cs typeface="Arial" panose="020B0604020202020204" pitchFamily="34" charset="0"/>
            </a:endParaRPr>
          </a:p>
        </p:txBody>
      </p:sp>
    </p:spTree>
    <p:extLst>
      <p:ext uri="{BB962C8B-B14F-4D97-AF65-F5344CB8AC3E}">
        <p14:creationId xmlns:p14="http://schemas.microsoft.com/office/powerpoint/2010/main" val="1782367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r>
              <a:rPr lang="en-US" sz="7200">
                <a:solidFill>
                  <a:srgbClr val="0070C0"/>
                </a:solidFill>
                <a:cs typeface="Arial" panose="020B0604020202020204" pitchFamily="34" charset="0"/>
              </a:rPr>
              <a:t>7</a:t>
            </a:r>
          </a:p>
          <a:p>
            <a:pPr marL="0" indent="0" algn="ctr">
              <a:buNone/>
            </a:pPr>
            <a:r>
              <a:rPr lang="vi-VN" sz="6000">
                <a:solidFill>
                  <a:srgbClr val="0070C0"/>
                </a:solidFill>
                <a:cs typeface="Arial" panose="020B0604020202020204" pitchFamily="34" charset="0"/>
              </a:rPr>
              <a:t>Trong cơn gian truân, ngươi kêu cầu thì Ta giải cứu ngươi,</a:t>
            </a:r>
          </a:p>
          <a:p>
            <a:pPr marL="0" indent="0" algn="ctr">
              <a:buNone/>
            </a:pPr>
            <a:r>
              <a:rPr lang="vi-VN" sz="6000">
                <a:solidFill>
                  <a:srgbClr val="0070C0"/>
                </a:solidFill>
                <a:cs typeface="Arial" panose="020B0604020202020204" pitchFamily="34" charset="0"/>
              </a:rPr>
              <a:t>Từ nơi kín đáo của sấm sét, Ta đã đáp lời ngươi.</a:t>
            </a:r>
          </a:p>
          <a:p>
            <a:pPr marL="0" indent="0" algn="ctr">
              <a:buNone/>
            </a:pPr>
            <a:r>
              <a:rPr lang="vi-VN" sz="6000">
                <a:solidFill>
                  <a:srgbClr val="0070C0"/>
                </a:solidFill>
                <a:cs typeface="Arial" panose="020B0604020202020204" pitchFamily="34" charset="0"/>
              </a:rPr>
              <a:t>Và cũng thử thách ngươi nơi dòng nước Mê-ri-ba.</a:t>
            </a:r>
            <a:endParaRPr lang="vi-VN" sz="6000" dirty="0">
              <a:solidFill>
                <a:srgbClr val="0070C0"/>
              </a:solidFill>
              <a:cs typeface="Arial" panose="020B0604020202020204" pitchFamily="34" charset="0"/>
            </a:endParaRPr>
          </a:p>
        </p:txBody>
      </p:sp>
    </p:spTree>
    <p:extLst>
      <p:ext uri="{BB962C8B-B14F-4D97-AF65-F5344CB8AC3E}">
        <p14:creationId xmlns:p14="http://schemas.microsoft.com/office/powerpoint/2010/main" val="3663632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r>
              <a:rPr lang="en-US" sz="7200">
                <a:solidFill>
                  <a:srgbClr val="0070C0"/>
                </a:solidFill>
                <a:cs typeface="Arial" panose="020B0604020202020204" pitchFamily="34" charset="0"/>
              </a:rPr>
              <a:t>8</a:t>
            </a:r>
          </a:p>
          <a:p>
            <a:pPr marL="0" indent="0" algn="ctr">
              <a:buNone/>
            </a:pPr>
            <a:r>
              <a:rPr lang="vi-VN" sz="6000">
                <a:solidFill>
                  <a:srgbClr val="0070C0"/>
                </a:solidFill>
                <a:cs typeface="Arial" panose="020B0604020202020204" pitchFamily="34" charset="0"/>
              </a:rPr>
              <a:t>Hỡi dân Ta, hãy nghe, Ta khuyến cáo ngươi:</a:t>
            </a:r>
          </a:p>
          <a:p>
            <a:pPr marL="0" indent="0" algn="ctr">
              <a:buNone/>
            </a:pPr>
            <a:r>
              <a:rPr lang="vi-VN" sz="6000">
                <a:solidFill>
                  <a:srgbClr val="0070C0"/>
                </a:solidFill>
                <a:cs typeface="Arial" panose="020B0604020202020204" pitchFamily="34" charset="0"/>
              </a:rPr>
              <a:t>Y-sơ-ra-ên ơi, phải chi ngươi lắng nghe Ta!</a:t>
            </a:r>
            <a:endParaRPr lang="vi-VN" sz="6000" dirty="0">
              <a:solidFill>
                <a:srgbClr val="0070C0"/>
              </a:solidFill>
              <a:cs typeface="Arial" panose="020B0604020202020204" pitchFamily="34" charset="0"/>
            </a:endParaRPr>
          </a:p>
        </p:txBody>
      </p:sp>
    </p:spTree>
    <p:extLst>
      <p:ext uri="{BB962C8B-B14F-4D97-AF65-F5344CB8AC3E}">
        <p14:creationId xmlns:p14="http://schemas.microsoft.com/office/powerpoint/2010/main" val="3890488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r>
              <a:rPr lang="en-US" sz="7200">
                <a:solidFill>
                  <a:srgbClr val="0070C0"/>
                </a:solidFill>
                <a:latin typeface="Arial" panose="020B0604020202020204" pitchFamily="34" charset="0"/>
                <a:cs typeface="Arial" panose="020B0604020202020204" pitchFamily="34" charset="0"/>
              </a:rPr>
              <a:t>9</a:t>
            </a:r>
          </a:p>
          <a:p>
            <a:pPr marL="0" indent="0" algn="ctr">
              <a:buNone/>
            </a:pPr>
            <a:r>
              <a:rPr lang="vi-VN" sz="6000">
                <a:solidFill>
                  <a:srgbClr val="0070C0"/>
                </a:solidFill>
                <a:latin typeface="Arial" panose="020B0604020202020204" pitchFamily="34" charset="0"/>
                <a:cs typeface="Arial" panose="020B0604020202020204" pitchFamily="34" charset="0"/>
              </a:rPr>
              <a:t>Giữa ngươi chớ có thần lạ nào,</a:t>
            </a:r>
          </a:p>
          <a:p>
            <a:pPr marL="0" indent="0" algn="ctr">
              <a:buNone/>
            </a:pPr>
            <a:r>
              <a:rPr lang="vi-VN" sz="6000">
                <a:solidFill>
                  <a:srgbClr val="0070C0"/>
                </a:solidFill>
                <a:latin typeface="Arial" panose="020B0604020202020204" pitchFamily="34" charset="0"/>
                <a:cs typeface="Arial" panose="020B0604020202020204" pitchFamily="34" charset="0"/>
              </a:rPr>
              <a:t>Ngươi cũng không được quỳ lạy trước thần của dân ngoại.</a:t>
            </a:r>
            <a:endParaRPr lang="en-US" sz="6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13597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r>
              <a:rPr lang="en-US" sz="7200">
                <a:solidFill>
                  <a:srgbClr val="0070C0"/>
                </a:solidFill>
                <a:cs typeface="Arial" panose="020B0604020202020204" pitchFamily="34" charset="0"/>
              </a:rPr>
              <a:t>10</a:t>
            </a:r>
          </a:p>
          <a:p>
            <a:pPr marL="0" indent="0" algn="ctr">
              <a:buNone/>
            </a:pPr>
            <a:r>
              <a:rPr lang="vi-VN" sz="6000">
                <a:solidFill>
                  <a:srgbClr val="0070C0"/>
                </a:solidFill>
                <a:cs typeface="Arial" panose="020B0604020202020204" pitchFamily="34" charset="0"/>
              </a:rPr>
              <a:t>Ta là Giê-hô-va Đức Chúa Trời ngươi,</a:t>
            </a:r>
          </a:p>
          <a:p>
            <a:pPr marL="0" indent="0" algn="ctr">
              <a:buNone/>
            </a:pPr>
            <a:r>
              <a:rPr lang="vi-VN" sz="6000">
                <a:solidFill>
                  <a:srgbClr val="0070C0"/>
                </a:solidFill>
                <a:cs typeface="Arial" panose="020B0604020202020204" pitchFamily="34" charset="0"/>
              </a:rPr>
              <a:t>Đấng đã đem ngươi ra khỏi Ai Cập.</a:t>
            </a:r>
          </a:p>
          <a:p>
            <a:pPr marL="0" indent="0" algn="ctr">
              <a:buNone/>
            </a:pPr>
            <a:r>
              <a:rPr lang="vi-VN" sz="6000">
                <a:solidFill>
                  <a:srgbClr val="0070C0"/>
                </a:solidFill>
                <a:cs typeface="Arial" panose="020B0604020202020204" pitchFamily="34" charset="0"/>
              </a:rPr>
              <a:t>Hãy há to miệng ngươi ra thì Ta sẽ làm cho đầy.</a:t>
            </a:r>
            <a:endParaRPr lang="vi-VN" sz="6000" dirty="0">
              <a:solidFill>
                <a:srgbClr val="0070C0"/>
              </a:solidFill>
              <a:cs typeface="Arial" panose="020B0604020202020204" pitchFamily="34" charset="0"/>
            </a:endParaRPr>
          </a:p>
        </p:txBody>
      </p:sp>
    </p:spTree>
    <p:extLst>
      <p:ext uri="{BB962C8B-B14F-4D97-AF65-F5344CB8AC3E}">
        <p14:creationId xmlns:p14="http://schemas.microsoft.com/office/powerpoint/2010/main" val="20904051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r>
              <a:rPr lang="en-US" sz="7200">
                <a:solidFill>
                  <a:srgbClr val="0070C0"/>
                </a:solidFill>
                <a:cs typeface="Arial" panose="020B0604020202020204" pitchFamily="34" charset="0"/>
              </a:rPr>
              <a:t>11</a:t>
            </a:r>
          </a:p>
          <a:p>
            <a:pPr marL="0" indent="0" algn="ctr">
              <a:buNone/>
            </a:pPr>
            <a:r>
              <a:rPr lang="vi-VN" sz="6000">
                <a:solidFill>
                  <a:srgbClr val="0070C0"/>
                </a:solidFill>
                <a:cs typeface="Arial" panose="020B0604020202020204" pitchFamily="34" charset="0"/>
              </a:rPr>
              <a:t>Nhưng dân Ta không lắng nghe tiếng Ta,</a:t>
            </a:r>
          </a:p>
          <a:p>
            <a:pPr marL="0" indent="0" algn="ctr">
              <a:buNone/>
            </a:pPr>
            <a:r>
              <a:rPr lang="vi-VN" sz="6000">
                <a:solidFill>
                  <a:srgbClr val="0070C0"/>
                </a:solidFill>
                <a:cs typeface="Arial" panose="020B0604020202020204" pitchFamily="34" charset="0"/>
              </a:rPr>
              <a:t>Y-sơ-ra-ên không muốn vâng phục Ta.</a:t>
            </a:r>
            <a:endParaRPr lang="vi-VN" sz="6000" dirty="0">
              <a:solidFill>
                <a:srgbClr val="0070C0"/>
              </a:solidFill>
              <a:cs typeface="Arial" panose="020B0604020202020204" pitchFamily="34" charset="0"/>
            </a:endParaRPr>
          </a:p>
        </p:txBody>
      </p:sp>
    </p:spTree>
    <p:extLst>
      <p:ext uri="{BB962C8B-B14F-4D97-AF65-F5344CB8AC3E}">
        <p14:creationId xmlns:p14="http://schemas.microsoft.com/office/powerpoint/2010/main" val="20707312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r>
              <a:rPr lang="en-US" sz="7200">
                <a:solidFill>
                  <a:srgbClr val="0070C0"/>
                </a:solidFill>
                <a:cs typeface="Arial" panose="020B0604020202020204" pitchFamily="34" charset="0"/>
              </a:rPr>
              <a:t>12</a:t>
            </a:r>
          </a:p>
          <a:p>
            <a:pPr marL="0" indent="0" algn="ctr">
              <a:buNone/>
            </a:pPr>
            <a:r>
              <a:rPr lang="vi-VN" sz="6000">
                <a:solidFill>
                  <a:srgbClr val="0070C0"/>
                </a:solidFill>
                <a:cs typeface="Arial" panose="020B0604020202020204" pitchFamily="34" charset="0"/>
              </a:rPr>
              <a:t>Vì vậy, Ta phó họ cho sự cứng lòng của họ,</a:t>
            </a:r>
          </a:p>
          <a:p>
            <a:pPr marL="0" indent="0" algn="ctr">
              <a:buNone/>
            </a:pPr>
            <a:r>
              <a:rPr lang="vi-VN" sz="6000">
                <a:solidFill>
                  <a:srgbClr val="0070C0"/>
                </a:solidFill>
                <a:cs typeface="Arial" panose="020B0604020202020204" pitchFamily="34" charset="0"/>
              </a:rPr>
              <a:t>Để họ đi theo mưu kế của riêng mình.</a:t>
            </a:r>
            <a:endParaRPr lang="vi-VN" sz="6000" dirty="0">
              <a:solidFill>
                <a:srgbClr val="0070C0"/>
              </a:solidFill>
              <a:cs typeface="Arial" panose="020B0604020202020204" pitchFamily="34" charset="0"/>
            </a:endParaRPr>
          </a:p>
        </p:txBody>
      </p:sp>
    </p:spTree>
    <p:extLst>
      <p:ext uri="{BB962C8B-B14F-4D97-AF65-F5344CB8AC3E}">
        <p14:creationId xmlns:p14="http://schemas.microsoft.com/office/powerpoint/2010/main" val="1487010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Xin Cha ban cho thêm dầu cháy trong lòng con.</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Xin Cha cho tâm linh bùng cháy luôn.</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Xin Cha ban cho thêm dầu cháy trong lòng con.</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Thần Linh Cha chiếu sáng trong con đêm nay.</a:t>
            </a:r>
          </a:p>
        </p:txBody>
      </p:sp>
    </p:spTree>
    <p:extLst>
      <p:ext uri="{BB962C8B-B14F-4D97-AF65-F5344CB8AC3E}">
        <p14:creationId xmlns:p14="http://schemas.microsoft.com/office/powerpoint/2010/main" val="1017405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r>
              <a:rPr lang="en-US" sz="7200">
                <a:solidFill>
                  <a:srgbClr val="0070C0"/>
                </a:solidFill>
                <a:cs typeface="Arial" panose="020B0604020202020204" pitchFamily="34" charset="0"/>
              </a:rPr>
              <a:t>13</a:t>
            </a:r>
          </a:p>
          <a:p>
            <a:pPr marL="0" indent="0" algn="ctr">
              <a:buNone/>
            </a:pPr>
            <a:r>
              <a:rPr lang="vi-VN" sz="6000">
                <a:solidFill>
                  <a:srgbClr val="0070C0"/>
                </a:solidFill>
                <a:cs typeface="Arial" panose="020B0604020202020204" pitchFamily="34" charset="0"/>
              </a:rPr>
              <a:t>Ôi! Phải chi dân Ta lắng nghe Ta!</a:t>
            </a:r>
          </a:p>
          <a:p>
            <a:pPr marL="0" indent="0" algn="ctr">
              <a:buNone/>
            </a:pPr>
            <a:r>
              <a:rPr lang="vi-VN" sz="6000">
                <a:solidFill>
                  <a:srgbClr val="0070C0"/>
                </a:solidFill>
                <a:cs typeface="Arial" panose="020B0604020202020204" pitchFamily="34" charset="0"/>
              </a:rPr>
              <a:t>Phải chi Y-sơ-ra-ên chịu đi trong đường lối Ta!</a:t>
            </a:r>
            <a:endParaRPr lang="vi-VN" sz="6000" dirty="0">
              <a:solidFill>
                <a:srgbClr val="0070C0"/>
              </a:solidFill>
              <a:cs typeface="Arial" panose="020B0604020202020204" pitchFamily="34" charset="0"/>
            </a:endParaRPr>
          </a:p>
        </p:txBody>
      </p:sp>
    </p:spTree>
    <p:extLst>
      <p:ext uri="{BB962C8B-B14F-4D97-AF65-F5344CB8AC3E}">
        <p14:creationId xmlns:p14="http://schemas.microsoft.com/office/powerpoint/2010/main" val="8689180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r>
              <a:rPr lang="en-US" sz="7200">
                <a:solidFill>
                  <a:srgbClr val="0070C0"/>
                </a:solidFill>
                <a:cs typeface="Arial" panose="020B0604020202020204" pitchFamily="34" charset="0"/>
              </a:rPr>
              <a:t>14</a:t>
            </a:r>
          </a:p>
          <a:p>
            <a:pPr marL="0" indent="0" algn="ctr">
              <a:buNone/>
            </a:pPr>
            <a:r>
              <a:rPr lang="vi-VN" sz="6000">
                <a:solidFill>
                  <a:srgbClr val="0070C0"/>
                </a:solidFill>
                <a:cs typeface="Arial" panose="020B0604020202020204" pitchFamily="34" charset="0"/>
              </a:rPr>
              <a:t>Thì chẳng bao lâu Ta làm cho kẻ thù của họ bị khuất phục,</a:t>
            </a:r>
          </a:p>
          <a:p>
            <a:pPr marL="0" indent="0" algn="ctr">
              <a:buNone/>
            </a:pPr>
            <a:r>
              <a:rPr lang="vi-VN" sz="6000">
                <a:solidFill>
                  <a:srgbClr val="0070C0"/>
                </a:solidFill>
                <a:cs typeface="Arial" panose="020B0604020202020204" pitchFamily="34" charset="0"/>
              </a:rPr>
              <a:t>Và Ta trở tay chống lại các cừu địch họ.</a:t>
            </a:r>
            <a:endParaRPr lang="vi-VN" sz="6000" dirty="0">
              <a:solidFill>
                <a:srgbClr val="0070C0"/>
              </a:solidFill>
              <a:cs typeface="Arial" panose="020B0604020202020204" pitchFamily="34" charset="0"/>
            </a:endParaRPr>
          </a:p>
        </p:txBody>
      </p:sp>
    </p:spTree>
    <p:extLst>
      <p:ext uri="{BB962C8B-B14F-4D97-AF65-F5344CB8AC3E}">
        <p14:creationId xmlns:p14="http://schemas.microsoft.com/office/powerpoint/2010/main" val="27481348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r>
              <a:rPr lang="en-US" sz="7200">
                <a:solidFill>
                  <a:srgbClr val="0070C0"/>
                </a:solidFill>
                <a:latin typeface="Arial" panose="020B0604020202020204" pitchFamily="34" charset="0"/>
                <a:cs typeface="Arial" panose="020B0604020202020204" pitchFamily="34" charset="0"/>
              </a:rPr>
              <a:t>15</a:t>
            </a:r>
          </a:p>
          <a:p>
            <a:pPr marL="0" indent="0" algn="ctr">
              <a:buNone/>
            </a:pPr>
            <a:r>
              <a:rPr lang="vi-VN" sz="6000">
                <a:solidFill>
                  <a:srgbClr val="0070C0"/>
                </a:solidFill>
                <a:latin typeface="Arial" panose="020B0604020202020204" pitchFamily="34" charset="0"/>
                <a:cs typeface="Arial" panose="020B0604020202020204" pitchFamily="34" charset="0"/>
              </a:rPr>
              <a:t>Những kẻ ghét Đức Giê-hô-va sẽ quy phục Ngài</a:t>
            </a:r>
          </a:p>
          <a:p>
            <a:pPr marL="0" indent="0" algn="ctr">
              <a:buNone/>
            </a:pPr>
            <a:r>
              <a:rPr lang="vi-VN" sz="6000">
                <a:solidFill>
                  <a:srgbClr val="0070C0"/>
                </a:solidFill>
                <a:latin typeface="Arial" panose="020B0604020202020204" pitchFamily="34" charset="0"/>
                <a:cs typeface="Arial" panose="020B0604020202020204" pitchFamily="34" charset="0"/>
              </a:rPr>
              <a:t>Còn dân Ta sẽ tồn tại đời đời.</a:t>
            </a:r>
            <a:endParaRPr lang="en-US" sz="6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45706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r>
              <a:rPr lang="en-US" sz="7200">
                <a:solidFill>
                  <a:srgbClr val="0070C0"/>
                </a:solidFill>
                <a:cs typeface="Arial" panose="020B0604020202020204" pitchFamily="34" charset="0"/>
              </a:rPr>
              <a:t>16</a:t>
            </a:r>
          </a:p>
          <a:p>
            <a:pPr marL="0" indent="0" algn="ctr">
              <a:buNone/>
            </a:pPr>
            <a:r>
              <a:rPr lang="vi-VN" sz="6000">
                <a:solidFill>
                  <a:srgbClr val="0070C0"/>
                </a:solidFill>
                <a:cs typeface="Arial" panose="020B0604020202020204" pitchFamily="34" charset="0"/>
              </a:rPr>
              <a:t>Ta sẽ nuôi họ bằng lúa mì ngon nhất,</a:t>
            </a:r>
          </a:p>
          <a:p>
            <a:pPr marL="0" indent="0" algn="ctr">
              <a:buNone/>
            </a:pPr>
            <a:r>
              <a:rPr lang="vi-VN" sz="6000">
                <a:solidFill>
                  <a:srgbClr val="0070C0"/>
                </a:solidFill>
                <a:cs typeface="Arial" panose="020B0604020202020204" pitchFamily="34" charset="0"/>
              </a:rPr>
              <a:t>Và làm cho họ được thỏa mãn với mật ong nơi vầng đá.”</a:t>
            </a:r>
          </a:p>
        </p:txBody>
      </p:sp>
    </p:spTree>
    <p:extLst>
      <p:ext uri="{BB962C8B-B14F-4D97-AF65-F5344CB8AC3E}">
        <p14:creationId xmlns:p14="http://schemas.microsoft.com/office/powerpoint/2010/main" val="959914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Hát hô-sa-na, hát hô-sa-na.</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Hát cho Ngài là vua đời đời sáng ngời.</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Hát hô-sa-na, hát hô-sa-na.</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Hát cho Ngài là Vua muôn vua.</a:t>
            </a:r>
          </a:p>
        </p:txBody>
      </p:sp>
    </p:spTree>
    <p:extLst>
      <p:ext uri="{BB962C8B-B14F-4D97-AF65-F5344CB8AC3E}">
        <p14:creationId xmlns:p14="http://schemas.microsoft.com/office/powerpoint/2010/main" val="175722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a:solidFill>
                  <a:srgbClr val="0070C0"/>
                </a:solidFill>
                <a:latin typeface="Arial" panose="020B0604020202020204" pitchFamily="34" charset="0"/>
                <a:cs typeface="Arial" panose="020B0604020202020204" pitchFamily="34" charset="0"/>
              </a:rPr>
              <a:t>HÃY TÔN VINH NGÀI</a:t>
            </a:r>
            <a:endParaRPr lang="en-US" sz="7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2217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Hãy tôn vinh Ngài. Hãy tôn vinh Ngài.</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Hãy tôn vinh Ngài.</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Hồn ta hỡi, hãy ca ngợi,</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Giê-hô-va!</a:t>
            </a:r>
          </a:p>
        </p:txBody>
      </p:sp>
    </p:spTree>
    <p:extLst>
      <p:ext uri="{BB962C8B-B14F-4D97-AF65-F5344CB8AC3E}">
        <p14:creationId xmlns:p14="http://schemas.microsoft.com/office/powerpoint/2010/main" val="678668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1.</a:t>
            </a: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Luôn luôn ta không quên,</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luôn luôn ta không quên,</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không quên biết bao ân huệ của Ngài! (2x)</a:t>
            </a:r>
          </a:p>
        </p:txBody>
      </p:sp>
    </p:spTree>
    <p:extLst>
      <p:ext uri="{BB962C8B-B14F-4D97-AF65-F5344CB8AC3E}">
        <p14:creationId xmlns:p14="http://schemas.microsoft.com/office/powerpoint/2010/main" val="609243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2.</a:t>
            </a: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Tôn vinh Giê-hô-va!</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Tôn vinh Giê-hô-va!</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Tôn vinh Cứu Chúa!</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Hỡi linh hồn ta! (2x)</a:t>
            </a:r>
          </a:p>
        </p:txBody>
      </p:sp>
    </p:spTree>
    <p:extLst>
      <p:ext uri="{BB962C8B-B14F-4D97-AF65-F5344CB8AC3E}">
        <p14:creationId xmlns:p14="http://schemas.microsoft.com/office/powerpoint/2010/main" val="37371070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1120</Words>
  <Application>Microsoft Office PowerPoint</Application>
  <PresentationFormat>Widescreen</PresentationFormat>
  <Paragraphs>159</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Calibri Light</vt:lpstr>
      <vt:lpstr>Noto 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13</cp:revision>
  <dcterms:created xsi:type="dcterms:W3CDTF">2022-02-21T03:27:55Z</dcterms:created>
  <dcterms:modified xsi:type="dcterms:W3CDTF">2023-09-10T02:35:53Z</dcterms:modified>
</cp:coreProperties>
</file>