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0" r:id="rId3"/>
    <p:sldId id="343" r:id="rId4"/>
    <p:sldId id="633" r:id="rId5"/>
    <p:sldId id="648" r:id="rId6"/>
    <p:sldId id="257" r:id="rId7"/>
    <p:sldId id="649" r:id="rId8"/>
    <p:sldId id="258" r:id="rId9"/>
    <p:sldId id="259" r:id="rId10"/>
    <p:sldId id="659" r:id="rId11"/>
    <p:sldId id="658" r:id="rId12"/>
    <p:sldId id="661" r:id="rId13"/>
    <p:sldId id="662" r:id="rId14"/>
    <p:sldId id="663" r:id="rId15"/>
    <p:sldId id="664" r:id="rId16"/>
    <p:sldId id="665" r:id="rId17"/>
    <p:sldId id="666" r:id="rId18"/>
    <p:sldId id="667" r:id="rId19"/>
    <p:sldId id="668" r:id="rId20"/>
    <p:sldId id="363" r:id="rId21"/>
    <p:sldId id="598" r:id="rId22"/>
    <p:sldId id="543" r:id="rId23"/>
    <p:sldId id="290" r:id="rId24"/>
    <p:sldId id="291" r:id="rId25"/>
    <p:sldId id="483" r:id="rId26"/>
    <p:sldId id="626" r:id="rId27"/>
    <p:sldId id="627" r:id="rId28"/>
    <p:sldId id="628" r:id="rId29"/>
    <p:sldId id="629" r:id="rId30"/>
    <p:sldId id="64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9" autoAdjust="0"/>
    <p:restoredTop sz="96120" autoAdjust="0"/>
  </p:normalViewPr>
  <p:slideViewPr>
    <p:cSldViewPr snapToGrid="0">
      <p:cViewPr varScale="1">
        <p:scale>
          <a:sx n="103" d="100"/>
          <a:sy n="103" d="100"/>
        </p:scale>
        <p:origin x="834" y="102"/>
      </p:cViewPr>
      <p:guideLst/>
    </p:cSldViewPr>
  </p:slideViewPr>
  <p:outlineViewPr>
    <p:cViewPr>
      <p:scale>
        <a:sx n="33" d="100"/>
        <a:sy n="33" d="100"/>
      </p:scale>
      <p:origin x="0" y="-2524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20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6D980-437F-471D-A6D7-9DFF3CF23579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E3741-4A97-4EEA-8791-DCACCEB99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2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3741-4A97-4EEA-8791-DCACCEB99A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02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8/10/2024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(NGÀY 11-08-2024)</a:t>
            </a: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DBE75B-4F5E-A1F9-37F3-2CA501766F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5B91D085-199E-B414-77BC-B6C7A9A50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328187" cy="70233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TRỌN ĐỜI TÔI</a:t>
            </a:r>
          </a:p>
        </p:txBody>
      </p:sp>
    </p:spTree>
    <p:extLst>
      <p:ext uri="{BB962C8B-B14F-4D97-AF65-F5344CB8AC3E}">
        <p14:creationId xmlns:p14="http://schemas.microsoft.com/office/powerpoint/2010/main" val="3358918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1">
                <a:lumMod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3FC02D-8188-C4EE-D522-09DF7DAAB7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50800" dir="6000000" algn="ctr" rotWithShape="0">
              <a:schemeClr val="bg1">
                <a:lumMod val="95000"/>
              </a:schemeClr>
            </a:outerShdw>
          </a:effectLst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96B3A4F-F955-5D34-C355-CC0B542A9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17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Trọn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Đa-Vít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x2)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078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chemeClr val="bg1">
                <a:lumMod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3FC02D-8188-C4EE-D522-09DF7DAAB7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50800" dir="6000000" algn="ctr" rotWithShape="0">
              <a:schemeClr val="bg1">
                <a:lumMod val="95000"/>
              </a:schemeClr>
            </a:outerShdw>
          </a:effectLst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96B3A4F-F955-5D34-C355-CC0B542A9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17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Tôi sẽ hát, tôi ngợi ca!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Hát ca ngợi Chúa tôi yêu kính.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Tôi sẽ hát, tôi ngợi ca!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Hát ca ngợi Chúa tôi nhân từ!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93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LÊN CHO CHÚA</a:t>
            </a:r>
          </a:p>
        </p:txBody>
      </p:sp>
    </p:spTree>
    <p:extLst>
      <p:ext uri="{BB962C8B-B14F-4D97-AF65-F5344CB8AC3E}">
        <p14:creationId xmlns:p14="http://schemas.microsoft.com/office/powerpoint/2010/main" val="30386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lên cho Chúa mọi lời suy tôn.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 vinh hiển Chúa hiện diện nơi đây.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Ha-lê-lu-gia. Ha-lê-lu-gia.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516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ngập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đớn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Ha-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9139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-xu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-xu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954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TRONG NƠI THIÊNG LIÊNG</a:t>
            </a:r>
          </a:p>
        </p:txBody>
      </p:sp>
    </p:spTree>
    <p:extLst>
      <p:ext uri="{BB962C8B-B14F-4D97-AF65-F5344CB8AC3E}">
        <p14:creationId xmlns:p14="http://schemas.microsoft.com/office/powerpoint/2010/main" val="3920223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Vào trong nơi thiêng liêng nơi chí thánh Cha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Bước vào bằng huyết Chiên Con bôi sạch lòng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-Xu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Bước vào để chúc tán danh Giê-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u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523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Thờ phượng Chúa Giê-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X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u, Vua Giê-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Thờ phượng Chúa Giê-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X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u, Vua Giê-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u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Danh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Danh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-Xu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222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6B4EC8-B2AF-A6EE-A197-D092D0310DE2}"/>
              </a:ext>
            </a:extLst>
          </p:cNvPr>
          <p:cNvSpPr txBox="1"/>
          <p:nvPr/>
        </p:nvSpPr>
        <p:spPr>
          <a:xfrm>
            <a:off x="187354" y="359646"/>
            <a:ext cx="1200464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TÍN ĐIỀU CÁC SỨ ĐỒ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 tin Đức Chúa Trời Toàn Năng, là Cha, là Đấng dựng nên trời đất, Tôi tin Giê-xu Christ, là Con độc sanh của Đức Chúa Trời và Chúa chúng ta: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được thai dựng bởi Thánh Linh, sanh bởi nữ đồng trinh Mary, chịu thương khó dưới tay Bôn-xơ Phi-lát, bị đóng đinh trên thập tự giá, chịu chết và chôn.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xuống âm phủ, đến ngày thứ ba, Ngài từ kẻ chết sống lại.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68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</a:p>
        </p:txBody>
      </p:sp>
    </p:spTree>
    <p:extLst>
      <p:ext uri="{BB962C8B-B14F-4D97-AF65-F5344CB8AC3E}">
        <p14:creationId xmlns:p14="http://schemas.microsoft.com/office/powerpoint/2010/main" val="3382462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5181CC-6707-360F-53EC-7B0967764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211D803-A64D-97DD-6A53-F74A2A22E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hiến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3324346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0B7F-F6E8-4150-622A-1EE2F588A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r>
              <a:rPr lang="en-US" sz="10700" dirty="0" err="1">
                <a:solidFill>
                  <a:srgbClr val="FF0000"/>
                </a:solidFill>
              </a:rPr>
              <a:t>Thi</a:t>
            </a:r>
            <a:r>
              <a:rPr lang="en-US" sz="10700" dirty="0">
                <a:solidFill>
                  <a:srgbClr val="FF0000"/>
                </a:solidFill>
              </a:rPr>
              <a:t> </a:t>
            </a:r>
            <a:r>
              <a:rPr lang="en-US" sz="10700" dirty="0" err="1">
                <a:solidFill>
                  <a:srgbClr val="FF0000"/>
                </a:solidFill>
              </a:rPr>
              <a:t>Thiên</a:t>
            </a:r>
            <a:r>
              <a:rPr lang="en-US" sz="10700" dirty="0">
                <a:solidFill>
                  <a:srgbClr val="FF0000"/>
                </a:solidFill>
              </a:rPr>
              <a:t> 138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40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Con sẽ hết lòng cảm tạ Chúa,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Ca ngợi Chúa trước mặt các thần.</a:t>
            </a:r>
          </a:p>
        </p:txBody>
      </p:sp>
    </p:spTree>
    <p:extLst>
      <p:ext uri="{BB962C8B-B14F-4D97-AF65-F5344CB8AC3E}">
        <p14:creationId xmlns:p14="http://schemas.microsoft.com/office/powerpoint/2010/main" val="4071951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Con sẽ hướng về đền thánh của Chúa mà thờ lạy,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Cảm tạ danh Chúa vì lòng nhân từ và đức thành tín của Ngài.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Vì Chúa đã làm cho lời Chúa và danh Chúa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Được tôn cao hơn tất cả.</a:t>
            </a:r>
          </a:p>
        </p:txBody>
      </p:sp>
    </p:spTree>
    <p:extLst>
      <p:ext uri="{BB962C8B-B14F-4D97-AF65-F5344CB8AC3E}">
        <p14:creationId xmlns:p14="http://schemas.microsoft.com/office/powerpoint/2010/main" val="8300873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ngày con kêu cầu, Chúa đáp lời,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Giục lòng con can đảm và mạnh mẽ.</a:t>
            </a:r>
          </a:p>
        </p:txBody>
      </p:sp>
    </p:spTree>
    <p:extLst>
      <p:ext uri="{BB962C8B-B14F-4D97-AF65-F5344CB8AC3E}">
        <p14:creationId xmlns:p14="http://schemas.microsoft.com/office/powerpoint/2010/main" val="20778467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Đức Giê-hô-va, các vua thế gian sẽ ca ngợi Ngài,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họ đã nghe những lời từ miệng Ngài.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83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Phải, họ sẽ ca tụng về đường lối Đức Giê-hô-va,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vinh quang vĩ đại của Đức Giê-hô-va.</a:t>
            </a:r>
          </a:p>
        </p:txBody>
      </p:sp>
    </p:spTree>
    <p:extLst>
      <p:ext uri="{BB962C8B-B14F-4D97-AF65-F5344CB8AC3E}">
        <p14:creationId xmlns:p14="http://schemas.microsoft.com/office/powerpoint/2010/main" val="2017627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6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Mặc dù Đức Giê-hô-va là cao cả, Ngài cũng đoái thương những người thấp hèn;</a:t>
            </a:r>
            <a:endParaRPr lang="en-US" sz="6600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Nhưng từ xa, Ngài đã nhận biết kẻ kiêu ngạo rồi.</a:t>
            </a:r>
          </a:p>
        </p:txBody>
      </p:sp>
    </p:spTree>
    <p:extLst>
      <p:ext uri="{BB962C8B-B14F-4D97-AF65-F5344CB8AC3E}">
        <p14:creationId xmlns:p14="http://schemas.microsoft.com/office/powerpoint/2010/main" val="2667836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7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Dù con đi giữa gian truân,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Chúa cũng gìn giữ mạng sống con;</a:t>
            </a:r>
            <a:endParaRPr lang="en-US" sz="6600" b="1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Ngài giơ tay ra chống trả cơn giận của kẻ thù con,</a:t>
            </a:r>
          </a:p>
          <a:p>
            <a:pPr marL="0" indent="0" algn="ctr">
              <a:buNone/>
            </a:pPr>
            <a:r>
              <a:rPr lang="vi-VN" sz="6600" b="1" dirty="0">
                <a:solidFill>
                  <a:srgbClr val="0070C0"/>
                </a:solidFill>
                <a:cs typeface="Arial" panose="020B0604020202020204" pitchFamily="34" charset="0"/>
              </a:rPr>
              <a:t>Và tay phải Ngài giải cứu con.</a:t>
            </a:r>
          </a:p>
        </p:txBody>
      </p:sp>
    </p:spTree>
    <p:extLst>
      <p:ext uri="{BB962C8B-B14F-4D97-AF65-F5344CB8AC3E}">
        <p14:creationId xmlns:p14="http://schemas.microsoft.com/office/powerpoint/2010/main" val="2629911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C38ABF-93D2-BC73-847B-EEA3728FA406}"/>
              </a:ext>
            </a:extLst>
          </p:cNvPr>
          <p:cNvSpPr txBox="1"/>
          <p:nvPr/>
        </p:nvSpPr>
        <p:spPr>
          <a:xfrm>
            <a:off x="100668" y="800310"/>
            <a:ext cx="1209133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/>
              <a:t>Ngài thăng thiên ngồi bên hữu Đức Chúa Trời Toàn Năng, là Cha.</a:t>
            </a:r>
          </a:p>
          <a:p>
            <a:endParaRPr lang="en-US" sz="3600" b="1"/>
          </a:p>
          <a:p>
            <a:r>
              <a:rPr lang="en-US" sz="3600" b="1"/>
              <a:t>Từ đó Ngài sẽ trở lại để xét đoán kẻ sống và kẻ chết.</a:t>
            </a:r>
          </a:p>
          <a:p>
            <a:endParaRPr lang="en-US" sz="3600" b="1"/>
          </a:p>
          <a:p>
            <a:r>
              <a:rPr lang="en-US" sz="3600" b="1"/>
              <a:t>Tôi tin Thánh Linh</a:t>
            </a:r>
          </a:p>
          <a:p>
            <a:endParaRPr lang="en-US" sz="3600" b="1"/>
          </a:p>
          <a:p>
            <a:r>
              <a:rPr lang="en-US" sz="3600" b="1"/>
              <a:t>Tôi tin Hội Thánh phổ thông, sự cảm thông của thánh đồ, sự tha tội, sự sống lại của thân thể và sự sống đời đời. A-men.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77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7200" dirty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Đức Giê-hô-va sẽ hoàn thành mọi việc thuộc về con.</a:t>
            </a: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Lạy Đức Giê-hô-va, lòng nhân từ Ngài còn đến đời đời;</a:t>
            </a:r>
            <a:endParaRPr lang="en-US" sz="6600" b="1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 b="1" dirty="0">
                <a:cs typeface="Arial" panose="020B0604020202020204" pitchFamily="34" charset="0"/>
              </a:rPr>
              <a:t>Xin đừng bỏ công việc của tay Ngài!</a:t>
            </a:r>
          </a:p>
          <a:p>
            <a:pPr marL="0" indent="0" algn="ctr">
              <a:buNone/>
            </a:pPr>
            <a:endParaRPr lang="vi-VN" sz="6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150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067B2D-B4CD-2452-AC04-4D6B1D0076FF}"/>
              </a:ext>
            </a:extLst>
          </p:cNvPr>
          <p:cNvSpPr txBox="1"/>
          <p:nvPr/>
        </p:nvSpPr>
        <p:spPr>
          <a:xfrm>
            <a:off x="1" y="165352"/>
            <a:ext cx="12192000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>
                <a:solidFill>
                  <a:srgbClr val="FF0000"/>
                </a:solidFill>
              </a:rPr>
              <a:t>4</a:t>
            </a:r>
            <a:r>
              <a:rPr lang="en-US" sz="6600"/>
              <a:t>Đấng ngự trên trời sẽ cười,</a:t>
            </a:r>
          </a:p>
          <a:p>
            <a:r>
              <a:rPr lang="en-US" sz="6600"/>
              <a:t>   Chúa sẽ chế nhạo chúng.</a:t>
            </a:r>
          </a:p>
          <a:p>
            <a:endParaRPr lang="en-US" sz="66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</a:endParaRPr>
          </a:p>
          <a:p>
            <a:endParaRPr lang="en-US" sz="3200">
              <a:solidFill>
                <a:srgbClr val="FF0000"/>
              </a:solidFill>
            </a:endParaRPr>
          </a:p>
          <a:p>
            <a:pPr algn="ctr"/>
            <a:r>
              <a:rPr lang="en-US" sz="3200">
                <a:solidFill>
                  <a:srgbClr val="FF0000"/>
                </a:solidFill>
              </a:rPr>
              <a:t>Thi-Thiên ( 2:4 )</a:t>
            </a:r>
          </a:p>
        </p:txBody>
      </p:sp>
    </p:spTree>
    <p:extLst>
      <p:ext uri="{BB962C8B-B14F-4D97-AF65-F5344CB8AC3E}">
        <p14:creationId xmlns:p14="http://schemas.microsoft.com/office/powerpoint/2010/main" val="4278240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VỖ TAY VUI</a:t>
            </a: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reo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-xu. (x2)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(x2)</a:t>
            </a:r>
          </a:p>
        </p:txBody>
      </p:sp>
    </p:spTree>
    <p:extLst>
      <p:ext uri="{BB962C8B-B14F-4D97-AF65-F5344CB8AC3E}">
        <p14:creationId xmlns:p14="http://schemas.microsoft.com/office/powerpoint/2010/main" val="552361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vương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ca.</a:t>
            </a:r>
          </a:p>
        </p:txBody>
      </p:sp>
    </p:spTree>
    <p:extLst>
      <p:ext uri="{BB962C8B-B14F-4D97-AF65-F5344CB8AC3E}">
        <p14:creationId xmlns:p14="http://schemas.microsoft.com/office/powerpoint/2010/main" val="922834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264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784</Words>
  <Application>Microsoft Office PowerPoint</Application>
  <PresentationFormat>Widescreen</PresentationFormat>
  <Paragraphs>128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Thi Thiên 138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HOI THANH VUI MUNG</cp:lastModifiedBy>
  <cp:revision>148</cp:revision>
  <dcterms:created xsi:type="dcterms:W3CDTF">2022-02-21T03:27:55Z</dcterms:created>
  <dcterms:modified xsi:type="dcterms:W3CDTF">2024-08-10T13:28:39Z</dcterms:modified>
</cp:coreProperties>
</file>