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-09-2022)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đổi mới tâm con Ngài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yêu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1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nhau cứu vớt bao tội nhân.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linh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4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7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Linh của Chúa dẫy đầy trong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Ha-lê-lu-gia (x2)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 a à. Con sẽ hát a 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hát. Ha-lê-lu-gia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THÊM DẦU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6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thêm dầu cháy trong lòng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cho tâm linh bùng cháy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thêm dầu cháy trong lòng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Cha chiếu sáng trong con đêm nay.</a:t>
            </a:r>
          </a:p>
        </p:txBody>
      </p:sp>
    </p:spTree>
    <p:extLst>
      <p:ext uri="{BB962C8B-B14F-4D97-AF65-F5344CB8AC3E}">
        <p14:creationId xmlns:p14="http://schemas.microsoft.com/office/powerpoint/2010/main" val="297979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đời đời sáng ngời.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muôn vua.</a:t>
            </a:r>
          </a:p>
        </p:txBody>
      </p:sp>
    </p:spTree>
    <p:extLst>
      <p:ext uri="{BB962C8B-B14F-4D97-AF65-F5344CB8AC3E}">
        <p14:creationId xmlns:p14="http://schemas.microsoft.com/office/powerpoint/2010/main" val="321010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LÒNG ƯỚC MONG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5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4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ý Cha.</a:t>
            </a:r>
          </a:p>
        </p:txBody>
      </p:sp>
    </p:spTree>
    <p:extLst>
      <p:ext uri="{BB962C8B-B14F-4D97-AF65-F5344CB8AC3E}">
        <p14:creationId xmlns:p14="http://schemas.microsoft.com/office/powerpoint/2010/main" val="82421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VỮNG AN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0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3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81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tin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82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05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38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0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90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35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5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8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cuộc đời ngập tràn bao lo âu.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4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8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1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567</Words>
  <Application>Microsoft Office PowerPoint</Application>
  <PresentationFormat>Widescreen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2022-09-10T17:31:57Z</dcterms:modified>
</cp:coreProperties>
</file>