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49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92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729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132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3703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08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58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77546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7805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2483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189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423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41610-8228-43D2-BE15-8AF9187EC9AE}" type="datetimeFigureOut">
              <a:rPr lang="en-US" smtClean="0"/>
              <a:t>12/11/2022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D9E711-1617-4C52-A755-1A51F34337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96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(NGÀY 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  <a:r>
              <a:rPr lang="en-US" sz="1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-12-2022)</a:t>
            </a:r>
            <a:endParaRPr lang="en-US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3913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tôi bước đi với hi vọng.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 đêm xa dần lòng luôn vững tin.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tôi biết rõ Chúa sống quyền uy trên khắp trời.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 luôn sống với tôi,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tôi vui sống trong ngài.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8930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 đường tôi đi, tôi biết Chúa đi cùng.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Dẫu bao khổ nạn vẫn luôn an bình.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dịu êm, vì luôn luôn có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 Ngài đang sống trong mỗi tâm hồn,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bền lòng vững tin.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92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 SUY TÔN THUỘC VUA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93837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đôi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thờ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phượng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về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chí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cao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ngợi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4640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tấm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oai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thuộc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3992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41767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0562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137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400" dirty="0" smtClean="0">
                <a:latin typeface="Arial" panose="020B0604020202020204" pitchFamily="34" charset="0"/>
                <a:cs typeface="Arial" panose="020B0604020202020204" pitchFamily="34" charset="0"/>
              </a:rPr>
              <a:t>Nội dung</a:t>
            </a:r>
            <a:endParaRPr lang="en-US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741576" y="1825624"/>
            <a:ext cx="8450424" cy="503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 Chào hỏi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 Học câu Kinh Thánh gốc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4. Hát Thánh ca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5. Đọc Kinh Thánh đối đáp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6. Chào mừng và thông báo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7. Chia sẻ ơn phước và làm chứng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8. Dâng hiến và cầu nguyện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9. Giảng luận</a:t>
            </a:r>
          </a:p>
          <a:p>
            <a:pPr marL="0" indent="0">
              <a:buNone/>
            </a:pPr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10. Cầu nguyện chúc phước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3361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0746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về nơi đây, hiệp một trong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 lên lời ca chúc tôn Giê-xu.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 hiệp một nhau, dâng lên lời chúc tụng,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 vua hiển vinh.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985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Giê-xu, Ngài là cứu Chúa của cuộc đời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sự sống cho linh hồn này.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ánh sáng khiến con không lạc bước.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 bài ca chiến thắng.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7924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ngợi khen.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tôn vinh.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Chỉ duy Ngài xứng đáng được vinh hiển.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1578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đáng được ngợi ca.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Ngoài Ngài, sẽ không còn ai,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 con thờ tôn.</a:t>
            </a:r>
          </a:p>
        </p:txBody>
      </p:sp>
    </p:spTree>
    <p:extLst>
      <p:ext uri="{BB962C8B-B14F-4D97-AF65-F5344CB8AC3E}">
        <p14:creationId xmlns:p14="http://schemas.microsoft.com/office/powerpoint/2010/main" val="1894843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VÌ GIÊ-XU SỐNG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344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trần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Xót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tuyệt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vọng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Thân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thương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sống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để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nguồn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510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463</Words>
  <Application>Microsoft Office PowerPoint</Application>
  <PresentationFormat>Widescreen</PresentationFormat>
  <Paragraphs>82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Nội dung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LeVanLuan</dc:creator>
  <cp:lastModifiedBy>Admin</cp:lastModifiedBy>
  <cp:revision>6</cp:revision>
  <dcterms:created xsi:type="dcterms:W3CDTF">2022-03-12T15:52:35Z</dcterms:created>
  <dcterms:modified xsi:type="dcterms:W3CDTF">2022-12-10T17:24:13Z</dcterms:modified>
</cp:coreProperties>
</file>