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12-02-2023)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37118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5432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3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7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2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năng, vinh hiển, vô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 vật quỳ gối chúc tôn.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hiển vinh!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gian suy tôn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ca chúc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thánh thay Vua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6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ngày đêm thức canh.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 chờ ngày Vua tái lâm.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mong ước Chúa mau trở lại.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2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là Vua các Vua.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quyền, đại năng,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phục lâm nay mai.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6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Vua trên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mau tới làm Chúa quản cai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2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2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8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545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2022-02-21T03:27:55Z</dcterms:created>
  <dcterms:modified xsi:type="dcterms:W3CDTF">2023-02-11T13:23:45Z</dcterms:modified>
</cp:coreProperties>
</file>