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0" r:id="rId3"/>
    <p:sldId id="343" r:id="rId4"/>
    <p:sldId id="633" r:id="rId5"/>
    <p:sldId id="634" r:id="rId6"/>
    <p:sldId id="257" r:id="rId7"/>
    <p:sldId id="646" r:id="rId8"/>
    <p:sldId id="258" r:id="rId9"/>
    <p:sldId id="259" r:id="rId10"/>
    <p:sldId id="635" r:id="rId11"/>
    <p:sldId id="636" r:id="rId12"/>
    <p:sldId id="637" r:id="rId13"/>
    <p:sldId id="638" r:id="rId14"/>
    <p:sldId id="639" r:id="rId15"/>
    <p:sldId id="640" r:id="rId16"/>
    <p:sldId id="641" r:id="rId17"/>
    <p:sldId id="642" r:id="rId18"/>
    <p:sldId id="643" r:id="rId19"/>
    <p:sldId id="644" r:id="rId20"/>
    <p:sldId id="645" r:id="rId21"/>
    <p:sldId id="363" r:id="rId22"/>
    <p:sldId id="598" r:id="rId23"/>
    <p:sldId id="543" r:id="rId24"/>
    <p:sldId id="290" r:id="rId25"/>
    <p:sldId id="291" r:id="rId26"/>
    <p:sldId id="483" r:id="rId27"/>
    <p:sldId id="626" r:id="rId28"/>
    <p:sldId id="627" r:id="rId29"/>
    <p:sldId id="628" r:id="rId30"/>
    <p:sldId id="629" r:id="rId31"/>
    <p:sldId id="64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03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318" y="96"/>
      </p:cViewPr>
      <p:guideLst/>
    </p:cSldViewPr>
  </p:slideViewPr>
  <p:outlineViewPr>
    <p:cViewPr>
      <p:scale>
        <a:sx n="33" d="100"/>
        <a:sy n="33" d="100"/>
      </p:scale>
      <p:origin x="0" y="-785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20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6D980-437F-471D-A6D7-9DFF3CF23579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E3741-4A97-4EEA-8791-DCACCEB9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2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3741-4A97-4EEA-8791-DCACCEB99A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0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(NGÀY 12-05-2024)</a:t>
            </a: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 TÔN VUA VINH HIỂN</a:t>
            </a:r>
          </a:p>
        </p:txBody>
      </p:sp>
    </p:spTree>
    <p:extLst>
      <p:ext uri="{BB962C8B-B14F-4D97-AF65-F5344CB8AC3E}">
        <p14:creationId xmlns:p14="http://schemas.microsoft.com/office/powerpoint/2010/main" val="839760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77306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Thờ phượng Ngài, tôn vinh Giê-xu</a:t>
            </a:r>
            <a:endParaRPr lang="en-US" sz="4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Ha-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31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Nào ta hãy hát xướng ngợi danh Giê-xu</a:t>
            </a:r>
            <a:endParaRPr lang="en-US" sz="40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0831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SUY TÔN THUỘC VUA</a:t>
            </a:r>
          </a:p>
        </p:txBody>
      </p:sp>
    </p:spTree>
    <p:extLst>
      <p:ext uri="{BB962C8B-B14F-4D97-AF65-F5344CB8AC3E}">
        <p14:creationId xmlns:p14="http://schemas.microsoft.com/office/powerpoint/2010/main" val="3119018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phượng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5937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9153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VƯỢT TRÊN TẤT CẢ</a:t>
            </a:r>
          </a:p>
        </p:txBody>
      </p:sp>
    </p:spTree>
    <p:extLst>
      <p:ext uri="{BB962C8B-B14F-4D97-AF65-F5344CB8AC3E}">
        <p14:creationId xmlns:p14="http://schemas.microsoft.com/office/powerpoint/2010/main" val="2407910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cs typeface="Arial" panose="020B0604020202020204" pitchFamily="34" charset="0"/>
              </a:rPr>
              <a:t>Vượt trên hết năng quyền, vượt trên các vua</a:t>
            </a:r>
            <a:r>
              <a:rPr lang="en-US" sz="4000" b="1" dirty="0"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cs typeface="Arial" panose="020B0604020202020204" pitchFamily="34" charset="0"/>
              </a:rPr>
              <a:t>Vượt trên hết thiên nhiên, trên cả muôn vật đời này.</a:t>
            </a:r>
            <a:endParaRPr lang="en-US" sz="4000" b="1" dirty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cs typeface="Arial" panose="020B0604020202020204" pitchFamily="34" charset="0"/>
              </a:rPr>
              <a:t>Vượt tận trên khôn ngoan, chân lý của con người thế gian.</a:t>
            </a:r>
            <a:endParaRPr lang="en-US" sz="4000" b="1" dirty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cs typeface="Arial" panose="020B0604020202020204" pitchFamily="34" charset="0"/>
              </a:rPr>
              <a:t>Sự hiện diện của Chúa  có trước vô cùng.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070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cs typeface="Arial" panose="020B0604020202020204" pitchFamily="34" charset="0"/>
              </a:rPr>
              <a:t>Vượt trên hết năng quyền, vượt trên các vua.</a:t>
            </a:r>
            <a:endParaRPr lang="en-US" sz="4000" b="1" dirty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cs typeface="Arial" panose="020B0604020202020204" pitchFamily="34" charset="0"/>
              </a:rPr>
              <a:t>Vượt trên hết thiên nhiên, trên cả muôn vật đời này.</a:t>
            </a:r>
            <a:endParaRPr lang="en-US" sz="4000" b="1" dirty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cs typeface="Arial" panose="020B0604020202020204" pitchFamily="34" charset="0"/>
              </a:rPr>
              <a:t>Vượt tận trên vinh hoa, châu báu của con người thế gian.</a:t>
            </a:r>
            <a:endParaRPr lang="en-US" sz="4000" b="1" dirty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cs typeface="Arial" panose="020B0604020202020204" pitchFamily="34" charset="0"/>
              </a:rPr>
              <a:t>Không chi cao quý sánh hơn vinh quang Ngài.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36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6B4EC8-B2AF-A6EE-A197-D092D0310DE2}"/>
              </a:ext>
            </a:extLst>
          </p:cNvPr>
          <p:cNvSpPr txBox="1"/>
          <p:nvPr/>
        </p:nvSpPr>
        <p:spPr>
          <a:xfrm>
            <a:off x="187354" y="359646"/>
            <a:ext cx="1200464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TÍN ĐIỀU CÁC SỨ ĐỒ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 tin Đức Chúa Trời Toàn Năng, là Cha, là Đấng dựng nên trời đất, Tôi tin Giê-xu Christ, là Con độc sanh của Đức Chúa Trời và Chúa chúng ta: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được thai dựng bởi Thánh Linh, sanh bởi nữ đồng trinh Mary, chịu thương khó dưới tay Bôn-xơ Phi-lát, bị đóng đinh trên thập tự giá, chịu chết và chôn.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xuống âm phủ, đến ngày thứ ba, Ngài từ kẻ chết sống lại.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68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huyết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cs typeface="Arial" panose="020B0604020202020204" pitchFamily="34" charset="0"/>
              </a:rPr>
              <a:t>Ngài đã chịu chết, mọi người liếc mắt khinh chê.</a:t>
            </a:r>
            <a:endParaRPr lang="en-US" sz="4000" b="1" dirty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b="1" dirty="0">
                <a:cs typeface="Arial" panose="020B0604020202020204" pitchFamily="34" charset="0"/>
              </a:rPr>
              <a:t>Dẫu con người chối bỏ không yêu Ngài.</a:t>
            </a:r>
            <a:endParaRPr lang="en-US" sz="4000" b="1" dirty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Đớn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tội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006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</a:p>
        </p:txBody>
      </p:sp>
    </p:spTree>
    <p:extLst>
      <p:ext uri="{BB962C8B-B14F-4D97-AF65-F5344CB8AC3E}">
        <p14:creationId xmlns:p14="http://schemas.microsoft.com/office/powerpoint/2010/main" val="3382462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181CC-6707-360F-53EC-7B0967764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211D803-A64D-97DD-6A53-F74A2A22E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3324346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0B7F-F6E8-4150-622A-1EE2F588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r>
              <a:rPr lang="en-US" sz="10700" dirty="0" err="1">
                <a:solidFill>
                  <a:srgbClr val="FF0000"/>
                </a:solidFill>
              </a:rPr>
              <a:t>Thi</a:t>
            </a:r>
            <a:r>
              <a:rPr lang="en-US" sz="10700" dirty="0">
                <a:solidFill>
                  <a:srgbClr val="FF0000"/>
                </a:solidFill>
              </a:rPr>
              <a:t> </a:t>
            </a:r>
            <a:r>
              <a:rPr lang="en-US" sz="10700" dirty="0" err="1">
                <a:solidFill>
                  <a:srgbClr val="FF0000"/>
                </a:solidFill>
              </a:rPr>
              <a:t>Thiên</a:t>
            </a:r>
            <a:r>
              <a:rPr lang="en-US" sz="10700" dirty="0">
                <a:solidFill>
                  <a:srgbClr val="FF0000"/>
                </a:solidFill>
              </a:rPr>
              <a:t> 4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40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Lạy Đức Chúa Trời công chính của con! Khi con kêu cầu, xin đáp lời con.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Khi con bị gian truân, xin đem con ra nơi khoảng khoát;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Xin thương xót con và nghe lời cầu nguyện của con.</a:t>
            </a:r>
          </a:p>
        </p:txBody>
      </p:sp>
    </p:spTree>
    <p:extLst>
      <p:ext uri="{BB962C8B-B14F-4D97-AF65-F5344CB8AC3E}">
        <p14:creationId xmlns:p14="http://schemas.microsoft.com/office/powerpoint/2010/main" val="4071951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Hỡi các người, danh dự của ta sẽ bị sỉ nhục cho đến bao giờ?</a:t>
            </a:r>
            <a:endParaRPr lang="en-US" sz="6600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Các người ưa thích chuyện hư không và tìm kiếm điều dối trá cho đến chừng nào? </a:t>
            </a:r>
          </a:p>
        </p:txBody>
      </p:sp>
    </p:spTree>
    <p:extLst>
      <p:ext uri="{BB962C8B-B14F-4D97-AF65-F5344CB8AC3E}">
        <p14:creationId xmlns:p14="http://schemas.microsoft.com/office/powerpoint/2010/main" val="830087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 biết rằng Đức Giê-hô-va đã biệt riêng người tin kính cho Ngài.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ta kêu cầu, Đức Giê-hô-va sẽ nghe ta.</a:t>
            </a:r>
          </a:p>
        </p:txBody>
      </p:sp>
    </p:spTree>
    <p:extLst>
      <p:ext uri="{BB962C8B-B14F-4D97-AF65-F5344CB8AC3E}">
        <p14:creationId xmlns:p14="http://schemas.microsoft.com/office/powerpoint/2010/main" val="2077846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run sợ và đừng phạm tội;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nằm trên giường, hãy suy ngẫm trong lòng và yên lặng.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83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dâng sự công chính làm tế lễ,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đặt lòng tin cậy nơi Đức Giê-hô-va.</a:t>
            </a:r>
          </a:p>
        </p:txBody>
      </p:sp>
    </p:spTree>
    <p:extLst>
      <p:ext uri="{BB962C8B-B14F-4D97-AF65-F5344CB8AC3E}">
        <p14:creationId xmlns:p14="http://schemas.microsoft.com/office/powerpoint/2010/main" val="201762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6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Nhiều người nói: “Ai sẽ cho chúng tôi thấy phước?”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Lạy Đức Giê-hô-va, xin chiếu rạng ánh sáng mặt Ngài trên chúng con!</a:t>
            </a:r>
          </a:p>
        </p:txBody>
      </p:sp>
    </p:spTree>
    <p:extLst>
      <p:ext uri="{BB962C8B-B14F-4D97-AF65-F5344CB8AC3E}">
        <p14:creationId xmlns:p14="http://schemas.microsoft.com/office/powerpoint/2010/main" val="266783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C38ABF-93D2-BC73-847B-EEA3728FA406}"/>
              </a:ext>
            </a:extLst>
          </p:cNvPr>
          <p:cNvSpPr txBox="1"/>
          <p:nvPr/>
        </p:nvSpPr>
        <p:spPr>
          <a:xfrm>
            <a:off x="100668" y="800310"/>
            <a:ext cx="1209133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/>
              <a:t>Ngài thăng thiên ngồi bên hữu Đức Chúa Trời Toàn Năng, là Cha.</a:t>
            </a:r>
          </a:p>
          <a:p>
            <a:endParaRPr lang="en-US" sz="3600" b="1"/>
          </a:p>
          <a:p>
            <a:r>
              <a:rPr lang="en-US" sz="3600" b="1"/>
              <a:t>Từ đó Ngài sẽ trở lại để xét đoán kẻ sống và kẻ chết.</a:t>
            </a:r>
          </a:p>
          <a:p>
            <a:endParaRPr lang="en-US" sz="3600" b="1"/>
          </a:p>
          <a:p>
            <a:r>
              <a:rPr lang="en-US" sz="3600" b="1"/>
              <a:t>Tôi tin Thánh Linh</a:t>
            </a:r>
          </a:p>
          <a:p>
            <a:endParaRPr lang="en-US" sz="3600" b="1"/>
          </a:p>
          <a:p>
            <a:r>
              <a:rPr lang="en-US" sz="3600" b="1"/>
              <a:t>Tôi tin Hội Thánh phổ thông, sự cảm thông của thánh đồ, sự tha tội, sự sống lại của thân thể và sự sống đời đời. A-men.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77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7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Chúa khiến lòng con tràn ngập niềm vui,</a:t>
            </a:r>
            <a:endParaRPr lang="en-US" sz="66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Hơn cả niềm vui của chúng khi có lúa mì và rượu nho dư dật.</a:t>
            </a:r>
          </a:p>
        </p:txBody>
      </p:sp>
    </p:spTree>
    <p:extLst>
      <p:ext uri="{BB962C8B-B14F-4D97-AF65-F5344CB8AC3E}">
        <p14:creationId xmlns:p14="http://schemas.microsoft.com/office/powerpoint/2010/main" val="2629911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Lạy Đức Giê-hô-va, con sẽ nằm và ngủ bình yên;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Vì chỉ một mình Ngài gìn giữ con được sống an lành.</a:t>
            </a:r>
          </a:p>
        </p:txBody>
      </p:sp>
    </p:spTree>
    <p:extLst>
      <p:ext uri="{BB962C8B-B14F-4D97-AF65-F5344CB8AC3E}">
        <p14:creationId xmlns:p14="http://schemas.microsoft.com/office/powerpoint/2010/main" val="4292150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067B2D-B4CD-2452-AC04-4D6B1D0076FF}"/>
              </a:ext>
            </a:extLst>
          </p:cNvPr>
          <p:cNvSpPr txBox="1"/>
          <p:nvPr/>
        </p:nvSpPr>
        <p:spPr>
          <a:xfrm>
            <a:off x="1" y="165352"/>
            <a:ext cx="12192000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>
                <a:solidFill>
                  <a:srgbClr val="FF0000"/>
                </a:solidFill>
              </a:rPr>
              <a:t>4</a:t>
            </a:r>
            <a:r>
              <a:rPr lang="en-US" sz="6600"/>
              <a:t>Đấng ngự trên trời sẽ cười,</a:t>
            </a:r>
          </a:p>
          <a:p>
            <a:r>
              <a:rPr lang="en-US" sz="6600"/>
              <a:t>   Chúa sẽ chế nhạo chúng.</a:t>
            </a:r>
          </a:p>
          <a:p>
            <a:endParaRPr lang="en-US" sz="66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  <a:p>
            <a:pPr algn="ctr"/>
            <a:r>
              <a:rPr lang="en-US" sz="3200">
                <a:solidFill>
                  <a:srgbClr val="FF0000"/>
                </a:solidFill>
              </a:rPr>
              <a:t>Thi-Thiên ( 2:4 )</a:t>
            </a:r>
          </a:p>
        </p:txBody>
      </p:sp>
    </p:spTree>
    <p:extLst>
      <p:ext uri="{BB962C8B-B14F-4D97-AF65-F5344CB8AC3E}">
        <p14:creationId xmlns:p14="http://schemas.microsoft.com/office/powerpoint/2010/main" val="4278240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VỖ TAY VUI</a:t>
            </a: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reo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-xu. (x2)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7802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vương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ca.</a:t>
            </a:r>
          </a:p>
        </p:txBody>
      </p:sp>
    </p:spTree>
    <p:extLst>
      <p:ext uri="{BB962C8B-B14F-4D97-AF65-F5344CB8AC3E}">
        <p14:creationId xmlns:p14="http://schemas.microsoft.com/office/powerpoint/2010/main" val="922834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01264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879</Words>
  <Application>Microsoft Office PowerPoint</Application>
  <PresentationFormat>Widescreen</PresentationFormat>
  <Paragraphs>132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Thi Thiên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LuanPc2</cp:lastModifiedBy>
  <cp:revision>143</cp:revision>
  <dcterms:created xsi:type="dcterms:W3CDTF">2022-02-21T03:27:55Z</dcterms:created>
  <dcterms:modified xsi:type="dcterms:W3CDTF">2024-05-11T14:37:06Z</dcterms:modified>
</cp:coreProperties>
</file>