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2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7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1610-8228-43D2-BE15-8AF9187EC9AE}" type="datetimeFigureOut">
              <a:rPr lang="en-US" smtClean="0"/>
              <a:t>6/11/2022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(NGÀY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-06-2022)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9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ha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Há-lề-lu-gia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Ha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Há-lê-lu-già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Há-lề-lu-gia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Ha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Há-lê-lu-gia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Ca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205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CHẠM LÒNG CON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24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Chạm lòng con, Chúa ơi ngay giờ này!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Chạm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để con không xa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Chạm lòng con, Chúa ơi ngay giờ này!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Chạm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để con say mê Ngài.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66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 con vươn lên khỏi chốn tối tăm tuyệt vọng.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 con vươn lên khỏi nghi sợ và sầu não.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 con sẽ hát chúc tán ngợi khen danh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Thần Linh đến chạm vào lòng con Chúa ơi.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63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KHẨN NGUYỆN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54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 ơi, xin hãy lắng nghe.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Nhậm lời, vì con khốn cùng.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 vệ hồn linh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 con hiến dâng Ngài đây.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790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yêu nghe tiếng.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nhiều lần con khóc thầm.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dòng lệ tuôn rơi ngập trong đôi mắt nguyện cầu.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234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 con theo Ngài và cho con gần bên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Khiến tâm linh con được trắng trong luôn.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tâm linh này thờ tôn chiêm ngưỡng Đấng Cha yêu thương, Vua Chủ Tể oai quyền.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231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hát ca mừng,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hát ca mừng.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 hết tâm hồn ca ngợi Thiên Chúa.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57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hát ca mừng,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hát ca mừng.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 hết tâm thần tôn thờ Ngài.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35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29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56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862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48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GIÊ-HÔ-VA NISSI</a:t>
            </a:r>
          </a:p>
        </p:txBody>
      </p:sp>
    </p:spTree>
    <p:extLst>
      <p:ext uri="{BB962C8B-B14F-4D97-AF65-F5344CB8AC3E}">
        <p14:creationId xmlns:p14="http://schemas.microsoft.com/office/powerpoint/2010/main" val="413560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Giê-hô-va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Nissi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Nissi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đắc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27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Nay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đắc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nghèo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nay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đắc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Nay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đắc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75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Amen! Amen! Amen!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đắc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Amen! Amen! Amen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91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HỠI CÁC DÂN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48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Mau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vỗ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trận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reo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Giê-hô-va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00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555</Words>
  <Application>Microsoft Office PowerPoint</Application>
  <PresentationFormat>Widescreen</PresentationFormat>
  <Paragraphs>99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LeVanLuan</dc:creator>
  <cp:lastModifiedBy>Admin</cp:lastModifiedBy>
  <cp:revision>6</cp:revision>
  <dcterms:created xsi:type="dcterms:W3CDTF">2022-03-12T15:52:35Z</dcterms:created>
  <dcterms:modified xsi:type="dcterms:W3CDTF">2022-06-11T17:04:21Z</dcterms:modified>
</cp:coreProperties>
</file>