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65" r:id="rId5"/>
    <p:sldId id="257" r:id="rId6"/>
    <p:sldId id="258" r:id="rId7"/>
    <p:sldId id="366" r:id="rId8"/>
    <p:sldId id="367" r:id="rId9"/>
    <p:sldId id="368" r:id="rId10"/>
    <p:sldId id="369" r:id="rId11"/>
    <p:sldId id="370" r:id="rId12"/>
    <p:sldId id="259" r:id="rId13"/>
    <p:sldId id="260" r:id="rId14"/>
    <p:sldId id="261" r:id="rId15"/>
    <p:sldId id="262" r:id="rId16"/>
    <p:sldId id="263" r:id="rId17"/>
    <p:sldId id="264" r:id="rId18"/>
    <p:sldId id="371" r:id="rId19"/>
    <p:sldId id="372" r:id="rId20"/>
    <p:sldId id="374" r:id="rId21"/>
    <p:sldId id="375" r:id="rId22"/>
    <p:sldId id="389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63" r:id="rId37"/>
    <p:sldId id="364" r:id="rId38"/>
    <p:sldId id="277" r:id="rId39"/>
    <p:sldId id="278" r:id="rId40"/>
    <p:sldId id="279" r:id="rId41"/>
    <p:sldId id="390" r:id="rId42"/>
    <p:sldId id="286" r:id="rId43"/>
    <p:sldId id="287" r:id="rId44"/>
    <p:sldId id="288" r:id="rId45"/>
    <p:sldId id="289" r:id="rId46"/>
    <p:sldId id="290" r:id="rId47"/>
    <p:sldId id="291" r:id="rId48"/>
    <p:sldId id="391" r:id="rId49"/>
    <p:sldId id="392" r:id="rId50"/>
    <p:sldId id="393" r:id="rId51"/>
    <p:sldId id="394" r:id="rId52"/>
    <p:sldId id="39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12-11-2023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 HÔ DANH CHÚA</a:t>
            </a:r>
          </a:p>
        </p:txBody>
      </p:sp>
    </p:spTree>
    <p:extLst>
      <p:ext uri="{BB962C8B-B14F-4D97-AF65-F5344CB8AC3E}">
        <p14:creationId xmlns:p14="http://schemas.microsoft.com/office/powerpoint/2010/main" val="129380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Tsidkenu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Ngài là Thượng Đế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Đấng công bình muôn đời.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727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Giê-hô-va Salôm 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bình an cho muôn người.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va Dirê 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nguồn cung cấp cho ai khó khăn.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6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chúc tán. 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 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ngợi khen.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va Sama 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   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luôn hiện diện.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3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Rhapha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42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va Rôhi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dẫn dắt dân Ngài,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được no nê, an vui bên thảm cỏ xanh,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0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hồn được tưới mát 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thỏa mãn khát khao trong đời.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nhau tung hô 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danh Giê-hô-va Chí Cao.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2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9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6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31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185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DÂN GIAO ƯỚC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khi lòng đầy ưu tư chán chường.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đầy quyền năng vô đối.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nâng bước nắm chắc tôi trong đôi tay năng quyền, vực tôi thoát khỏi chống hư vong.</a:t>
            </a:r>
          </a:p>
        </p:txBody>
      </p:sp>
    </p:spTree>
    <p:extLst>
      <p:ext uri="{BB962C8B-B14F-4D97-AF65-F5344CB8AC3E}">
        <p14:creationId xmlns:p14="http://schemas.microsoft.com/office/powerpoint/2010/main" val="3752608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tin rằng Ngài luôn luôn ở cùng,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đoàn dân giao 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tay Chúa sẽ dắt đưa ta qua bao con đường,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bước trần thế thăng trầm.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01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chi che khuất ánh sáng rạng ngời nơi Thượng Thiên.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ai ngăn lối Cứu Chúa ngự vào trong lòng ta.</a:t>
            </a:r>
          </a:p>
        </p:txBody>
      </p:sp>
    </p:spTree>
    <p:extLst>
      <p:ext uri="{BB962C8B-B14F-4D97-AF65-F5344CB8AC3E}">
        <p14:creationId xmlns:p14="http://schemas.microsoft.com/office/powerpoint/2010/main" val="162902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mau rao báo khắp chốn tình yêu Chúa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quyền năng trong danh Giê-xu Christ.</a:t>
            </a:r>
          </a:p>
        </p:txBody>
      </p:sp>
    </p:spTree>
    <p:extLst>
      <p:ext uri="{BB962C8B-B14F-4D97-AF65-F5344CB8AC3E}">
        <p14:creationId xmlns:p14="http://schemas.microsoft.com/office/powerpoint/2010/main" val="1685358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bá phúc âm ra mọi nơi,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ơi chúng ta dân thuộc Thiên Quốc.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chứng mãi mãi về Cứu Chúa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đến ngày Chúa lai hồi.</a:t>
            </a:r>
          </a:p>
        </p:txBody>
      </p:sp>
    </p:spTree>
    <p:extLst>
      <p:ext uri="{BB962C8B-B14F-4D97-AF65-F5344CB8AC3E}">
        <p14:creationId xmlns:p14="http://schemas.microsoft.com/office/powerpoint/2010/main" val="2709509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SAI ĐI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Ngài chúc phước dẫn dắt chúng con thái an trọn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bên chăn dắt cuộc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Chúa vẫn giữ con ở trong an lành.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Cha sẽ dư dật đời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Ngài chúc phước dẫn lối chúng con đến nơi tuyệt vời,</a:t>
            </a:r>
          </a:p>
        </p:txBody>
      </p:sp>
    </p:spTree>
    <p:extLst>
      <p:ext uri="{BB962C8B-B14F-4D97-AF65-F5344CB8AC3E}">
        <p14:creationId xmlns:p14="http://schemas.microsoft.com/office/powerpoint/2010/main" val="124463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vinh quang Cha chiếu muôn lối, từ nay sẽ đắc thắng luôn với Giê-xu từng bước,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đi khắp nơi rao truyền Phúc Âm.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38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Nào, ta hãy cùng theo Giê-xu cùng noi bước Chúa giống như Vua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Cha vẫn hằng sai ta 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 lo toan chi Cha luôn đưa bước.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25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nắng cháy Chúa khiến tươi mới.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thiêng Cha tuôn đầy.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ánh sáng cho ta ngày đêm,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dắt đến nơi vinh quang của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mừng vui, đừng lo toan vì Chúa Giê-xu đắc thắng vẫn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bên ta đến khắp chốn sức mới Chúa ban cho ta đến muôn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8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330-E2E4-F2DD-028A-26572851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THI THIÊN 58</a:t>
            </a:r>
          </a:p>
        </p:txBody>
      </p:sp>
    </p:spTree>
    <p:extLst>
      <p:ext uri="{BB962C8B-B14F-4D97-AF65-F5344CB8AC3E}">
        <p14:creationId xmlns:p14="http://schemas.microsoft.com/office/powerpoint/2010/main" val="969236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con trai loài người, các ngươi thực sự nói lên lẽ công chính sao?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ngươi phán xét công minh sao?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Không, lòng các ngươi mưu toan điều gian ác,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các ngươi thi hành sự bạo ngược trong xứ.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Kẻ ác lầm lạc từ trong tử cung.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Mới lọt lòng đã sai phạm, dối gian.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Chúng có nọc độc như nọc rắn;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Chúng giống như rắn hổ mang giả điếc bịt tai.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Chẳng chịu nghe tiếng của thầy bùa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Mặc dù thầy có tài dụ rắn đến đâu.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Giê-hô-va, xin bẻ răng trong miệng chúng;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Đức Giê-hô-va, xin bẻ nanh các sư tử tơ.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Nguyện chúng tan ra như nước chảy!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Khi chúng giương cung, nguyện cho mũi tên chúng bị cùn!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0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Nguyện chúng như con ốc sên tiêu mòn đi.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 thai bị sẩy của người phụ nữ, không hề thấy mặt trời!</a:t>
            </a:r>
          </a:p>
        </p:txBody>
      </p:sp>
    </p:spTree>
    <p:extLst>
      <p:ext uri="{BB962C8B-B14F-4D97-AF65-F5344CB8AC3E}">
        <p14:creationId xmlns:p14="http://schemas.microsoft.com/office/powerpoint/2010/main" val="13869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 gai bị đốt trong lò thế nào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Thì Ngài sẽ dùng trận gió quét sạch chúng đi, bất kể chúng còn xanh hay bị cháy.</a:t>
            </a:r>
          </a:p>
        </p:txBody>
      </p:sp>
    </p:spTree>
    <p:extLst>
      <p:ext uri="{BB962C8B-B14F-4D97-AF65-F5344CB8AC3E}">
        <p14:creationId xmlns:p14="http://schemas.microsoft.com/office/powerpoint/2010/main" val="10017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công chính sẽ vui khi thấy sự báo thù;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Họ sẽ rửa chân mình trong huyết kẻ ác.</a:t>
            </a:r>
          </a:p>
        </p:txBody>
      </p:sp>
    </p:spTree>
    <p:extLst>
      <p:ext uri="{BB962C8B-B14F-4D97-AF65-F5344CB8AC3E}">
        <p14:creationId xmlns:p14="http://schemas.microsoft.com/office/powerpoint/2010/main" val="4009737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ta sẽ nói rằng: “Chắc chắn có phần thưởng cho người công chính,</a:t>
            </a:r>
          </a:p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hật, Đức Chúa Trời đang phán xét trên đất.”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</a:p>
        </p:txBody>
      </p:sp>
    </p:spTree>
    <p:extLst>
      <p:ext uri="{BB962C8B-B14F-4D97-AF65-F5344CB8AC3E}">
        <p14:creationId xmlns:p14="http://schemas.microsoft.com/office/powerpoint/2010/main" val="27357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08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6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1452</Words>
  <Application>Microsoft Office PowerPoint</Application>
  <PresentationFormat>Widescreen</PresentationFormat>
  <Paragraphs>211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 THIÊN 58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82</cp:revision>
  <dcterms:created xsi:type="dcterms:W3CDTF">2022-02-21T03:27:55Z</dcterms:created>
  <dcterms:modified xsi:type="dcterms:W3CDTF">2023-11-11T13:37:29Z</dcterms:modified>
</cp:coreProperties>
</file>