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6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5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3A3F-B58C-49A8-A459-F1D6268F0F1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218C-1DAB-4EED-88E4-82E824D8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(NGÀY 13-03-2022)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Giê-xu, biến đổi cuộc đời mình,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đón nhận ơn tái sinh.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chân thành mình gặp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nảy sinh tình đệ huynh.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6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suối nếu bế tắc, thì dòng sông mau cạn khô.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không Giê-xu, ôi tình yêu sao cằn cỗi.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0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chính nguồn suối, nguồn yêu thương vô biên,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yêu thương nối liền các hoang đảo với đại dương.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3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5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 khát khao dòng nước mát như con thêm khát chính Chúa Cha toàn năng.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 kính Cha đời đời.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1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 con chỉ mong nương nơi Ngài vì chính sức Chúa dẫn đưa con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thời kính Cha đời đời.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0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trông mong nơi Ngài như thể nai kia thèm mé nước suối trong ngọt êm.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7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Chúa Đấng con nương con dựa.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chỉ có Chúa Đấng tâm linh con thờ.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Cha.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4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0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 muôn lời suy tôn,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con vào nhà Cha kính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dâng lên muôn lời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con vào nhà Chúa nhân từ.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húc hát vui mừng với lòng đầy yêu mến.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 hát ca ngợi Chúa diệu vinh.</a:t>
            </a:r>
          </a:p>
        </p:txBody>
      </p:sp>
    </p:spTree>
    <p:extLst>
      <p:ext uri="{BB962C8B-B14F-4D97-AF65-F5344CB8AC3E}">
        <p14:creationId xmlns:p14="http://schemas.microsoft.com/office/powerpoint/2010/main" val="312839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NGÀI THẬT TỐT THAY</a:t>
            </a: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 cho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 mỗi ngày!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 trọn đời!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 cho tôi!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533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11</cp:revision>
  <dcterms:created xsi:type="dcterms:W3CDTF">2022-03-12T15:42:41Z</dcterms:created>
  <dcterms:modified xsi:type="dcterms:W3CDTF">2022-03-12T16:29:49Z</dcterms:modified>
</cp:coreProperties>
</file>