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2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5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8CB7-C20C-4B7A-87B9-9EDEC2E14F8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14-05-2023)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mới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5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2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2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8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1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0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TRONG TRẮNG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0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mới trong trái tim con, niềm tin cứu rỗi nơi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Tâm linh con mãi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Chúa hỡi chớ cất con lìa xa bóng Chúa, ôi Ngài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2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6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2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4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 smtClean="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ương quốc 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Ý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cho chúng con hôm nay thức ăn đủ ngày;</a:t>
            </a:r>
          </a:p>
        </p:txBody>
      </p:sp>
    </p:spTree>
    <p:extLst>
      <p:ext uri="{BB962C8B-B14F-4D97-AF65-F5344CB8AC3E}">
        <p14:creationId xmlns:p14="http://schemas.microsoft.com/office/powerpoint/2010/main" val="28469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Như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 đã tha những kẻ có lỗi với 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đừng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Nhưng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cứu chúng con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vương quốc, quyền năng, vinh quang 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</a:t>
            </a: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đời,A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14157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VÌ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3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58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CHÚC TÔN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8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Vua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Vua kính yêu, ca khen danh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dâng lòng tin yêu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Bài ca mới trong tâm hồn của con, đời con đây xin dâng hiến cho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hiến dâng hồn thân con vào Cha Thượng Thiên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5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ĐẾN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1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690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</dc:title>
  <dc:creator>Windows User</dc:creator>
  <cp:lastModifiedBy>Admin</cp:lastModifiedBy>
  <cp:revision>5</cp:revision>
  <dcterms:created xsi:type="dcterms:W3CDTF">2022-02-21T03:36:59Z</dcterms:created>
  <dcterms:modified xsi:type="dcterms:W3CDTF">2023-05-13T14:08:01Z</dcterms:modified>
</cp:coreProperties>
</file>