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2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-01-2023)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7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la,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la,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9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TRONG NƠI THIÊNG LIÊNG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778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Vào trong nơi thiêng liêng nơi chí thánh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Cha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Bước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vào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bằng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huyết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Chiên Con bôi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sạch lòng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-Su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Bước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vào để chúc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tán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danh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Giê-Su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16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Thờ phượng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Chúa Giê-Su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Vua Giê-Su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Thờ phượng Chúa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Giê-Su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, Vua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Giê-Su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-Su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-Su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684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BÌNH (CHO GIE-RU-SA-LEM VÀ VIỆT NAM)</a:t>
            </a:r>
          </a:p>
        </p:txBody>
      </p:sp>
    </p:spTree>
    <p:extLst>
      <p:ext uri="{BB962C8B-B14F-4D97-AF65-F5344CB8AC3E}">
        <p14:creationId xmlns:p14="http://schemas.microsoft.com/office/powerpoint/2010/main" val="755804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Giê-ru-sa-lem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Giê-ru-sa-lem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Giê-ru-sa-lem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bình ôi an bình Giê-ru-sa-lem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25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Giê-ru-sa-lem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Giê-ru-sa-lem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bình, ôi an bình Giê-ru-sa-lem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65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Cầu xin an ninh đến với quê hương Việt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N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am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Cầu xin ơn Cha chúc phước cho muôn dân lầm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than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ôi khắp nước Nam khao khát danh Ngài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92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Việt 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am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bình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an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đàng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8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416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HIỂN VINH</a:t>
            </a: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2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 </a:t>
            </a:r>
            <a:r>
              <a:rPr lang="en-US" sz="400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Ngài rạng ngời khắp thế gian.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lòng thờ phượng hát ca tụng Ngài,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Cha là Chúa Trời vinh hiển.</a:t>
            </a:r>
          </a:p>
        </p:txBody>
      </p:sp>
    </p:spTree>
    <p:extLst>
      <p:ext uri="{BB962C8B-B14F-4D97-AF65-F5344CB8AC3E}">
        <p14:creationId xmlns:p14="http://schemas.microsoft.com/office/powerpoint/2010/main" val="153545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84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 ĐỜI TÔI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4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Đa-Vít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8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0835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 TRÊN MUÔN VUA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520</Words>
  <Application>Microsoft Office PowerPoint</Application>
  <PresentationFormat>Widescreen</PresentationFormat>
  <Paragraphs>98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5</cp:revision>
  <dcterms:created xsi:type="dcterms:W3CDTF">2022-03-12T15:52:35Z</dcterms:created>
  <dcterms:modified xsi:type="dcterms:W3CDTF">2023-01-14T13:23:47Z</dcterms:modified>
</cp:coreProperties>
</file>