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28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7" r:id="rId32"/>
    <p:sldId id="288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57B8D-15F4-416C-9AA9-A0004482A3F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7C88E-7D31-48CB-888C-B73CA120F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2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60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557433" y="2655800"/>
            <a:ext cx="52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8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314404" y="3736104"/>
            <a:ext cx="2540817" cy="1674048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5514789"/>
            <a:ext cx="1447979" cy="1343092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1"/>
            <a:ext cx="2581427" cy="3333740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962319" y="1"/>
            <a:ext cx="1295499" cy="112400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240784" y="5219527"/>
            <a:ext cx="1988449" cy="1638352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7132233" y="2619133"/>
            <a:ext cx="414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7132233" y="4294739"/>
            <a:ext cx="414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62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200326" y="4317103"/>
            <a:ext cx="1240695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10136915" y="4683888"/>
            <a:ext cx="1705131" cy="136213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9322511" y="5281533"/>
            <a:ext cx="755048" cy="123603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" y="3352803"/>
            <a:ext cx="1838473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819438" y="1"/>
            <a:ext cx="1476469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0134587" y="561948"/>
            <a:ext cx="2057435" cy="3581499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459433" y="1764800"/>
            <a:ext cx="5145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3467" i="1">
                <a:solidFill>
                  <a:schemeClr val="accent2"/>
                </a:solidFill>
              </a:defRPr>
            </a:lvl1pPr>
            <a:lvl2pPr marL="1219170" lvl="1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3467" i="1">
                <a:solidFill>
                  <a:schemeClr val="accent2"/>
                </a:solidFill>
              </a:defRPr>
            </a:lvl2pPr>
            <a:lvl3pPr marL="1828754" lvl="2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3467" i="1">
                <a:solidFill>
                  <a:schemeClr val="accent2"/>
                </a:solidFill>
              </a:defRPr>
            </a:lvl3pPr>
            <a:lvl4pPr marL="2438339" lvl="3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3467" i="1">
                <a:solidFill>
                  <a:schemeClr val="accent2"/>
                </a:solidFill>
              </a:defRPr>
            </a:lvl4pPr>
            <a:lvl5pPr marL="3047924" lvl="4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3467" i="1">
                <a:solidFill>
                  <a:schemeClr val="accent2"/>
                </a:solidFill>
              </a:defRPr>
            </a:lvl5pPr>
            <a:lvl6pPr marL="3657509" lvl="5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3467" i="1">
                <a:solidFill>
                  <a:schemeClr val="accent2"/>
                </a:solidFill>
              </a:defRPr>
            </a:lvl6pPr>
            <a:lvl7pPr marL="4267093" lvl="6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3467" i="1">
                <a:solidFill>
                  <a:schemeClr val="accent2"/>
                </a:solidFill>
              </a:defRPr>
            </a:lvl7pPr>
            <a:lvl8pPr marL="4876678" lvl="7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3467" i="1">
                <a:solidFill>
                  <a:schemeClr val="accent2"/>
                </a:solidFill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3467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2042300" y="1456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8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128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30322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704731" y="1428602"/>
            <a:ext cx="1552776" cy="2443365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590656" y="1"/>
            <a:ext cx="3124305" cy="180976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4467128"/>
            <a:ext cx="1676419" cy="2390856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760100" y="2258900"/>
            <a:ext cx="5822400" cy="40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⊷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719904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989333" y="1597367"/>
            <a:ext cx="45932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6989333" y="2665300"/>
            <a:ext cx="45932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⊷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29918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96000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8433997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876313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5096000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7264851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9433701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64965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8140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2200326" y="4317103"/>
            <a:ext cx="1240695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1" y="3352803"/>
            <a:ext cx="1838473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819438" y="1"/>
            <a:ext cx="1476469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4295900" y="5773467"/>
            <a:ext cx="7286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669710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07904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136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8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60100" y="2258909"/>
            <a:ext cx="58224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6963955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15-05-2022)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THẦN LINH CHÚA ĐẾN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9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083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CA VANG HA LÊ LU GIA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THÁNH LINH QUYỀN NĂNG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3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4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THẦN LINH CỦA CHÚA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2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4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2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3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863"/>
            <a:ext cx="10515600" cy="794479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223"/>
            <a:ext cx="10515600" cy="5673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400" dirty="0" smtClean="0"/>
              <a:t>17</a:t>
            </a:r>
            <a:r>
              <a:rPr lang="en-US" sz="4400" dirty="0" smtClean="0"/>
              <a:t> </a:t>
            </a:r>
            <a:r>
              <a:rPr lang="vi-VN" sz="4400" dirty="0" smtClean="0"/>
              <a:t>‘</a:t>
            </a:r>
            <a:r>
              <a:rPr lang="vi-VN" sz="4400" dirty="0"/>
              <a:t>Đức Chúa Trời phán: Trong những ngày cuối cùng,</a:t>
            </a:r>
          </a:p>
          <a:p>
            <a:pPr marL="0" indent="0">
              <a:buNone/>
            </a:pPr>
            <a:r>
              <a:rPr lang="vi-VN" sz="4400" dirty="0"/>
              <a:t>Ta sẽ đổ Thánh Linh Ta trên mọi xác thịt;</a:t>
            </a:r>
          </a:p>
          <a:p>
            <a:pPr marL="0" indent="0">
              <a:buNone/>
            </a:pPr>
            <a:r>
              <a:rPr lang="vi-VN" sz="4400" dirty="0"/>
              <a:t>Con trai và con gái các ngươi sẽ nói tiên tri,</a:t>
            </a:r>
          </a:p>
          <a:p>
            <a:pPr marL="0" indent="0">
              <a:buNone/>
            </a:pPr>
            <a:r>
              <a:rPr lang="vi-VN" sz="4400" dirty="0"/>
              <a:t>Thanh niên sẽ thấy khải tượng,</a:t>
            </a:r>
          </a:p>
          <a:p>
            <a:pPr marL="0" indent="0">
              <a:buNone/>
            </a:pPr>
            <a:r>
              <a:rPr lang="vi-VN" sz="4400" dirty="0"/>
              <a:t>Và người già sẽ thấy chiêm bao.</a:t>
            </a: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2: 17)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 idx="4294967295"/>
          </p:nvPr>
        </p:nvSpPr>
        <p:spPr>
          <a:xfrm>
            <a:off x="914399" y="1907933"/>
            <a:ext cx="7354657" cy="115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12800" dirty="0" smtClean="0">
                <a:solidFill>
                  <a:srgbClr val="51B148"/>
                </a:solidFill>
              </a:rPr>
              <a:t>Giảng luận!</a:t>
            </a:r>
            <a:endParaRPr sz="12800" dirty="0">
              <a:solidFill>
                <a:srgbClr val="51B148"/>
              </a:solidFill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4294967295"/>
          </p:nvPr>
        </p:nvSpPr>
        <p:spPr>
          <a:xfrm>
            <a:off x="914400" y="3057933"/>
            <a:ext cx="6595672" cy="32752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4800" dirty="0" err="1" smtClean="0">
                <a:solidFill>
                  <a:srgbClr val="FFFFFF"/>
                </a:solidFill>
              </a:rPr>
              <a:t>Chủ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đề</a:t>
            </a:r>
            <a:r>
              <a:rPr lang="en-US" sz="4800" dirty="0" smtClean="0">
                <a:solidFill>
                  <a:srgbClr val="FFFFFF"/>
                </a:solidFill>
              </a:rPr>
              <a:t>: </a:t>
            </a:r>
            <a:r>
              <a:rPr lang="en-US" sz="4800" dirty="0" err="1" smtClean="0">
                <a:solidFill>
                  <a:srgbClr val="FFFFFF"/>
                </a:solidFill>
              </a:rPr>
              <a:t>Xây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đền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thờ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mới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cho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Chúa</a:t>
            </a:r>
            <a:endParaRPr lang="en-US" sz="4800" dirty="0" smtClean="0">
              <a:solidFill>
                <a:srgbClr val="FFFFFF"/>
              </a:solidFill>
            </a:endParaRPr>
          </a:p>
          <a:p>
            <a:pPr marL="0" indent="0" algn="ctr">
              <a:spcBef>
                <a:spcPts val="800"/>
              </a:spcBef>
              <a:buNone/>
            </a:pPr>
            <a:endParaRPr lang="en-US" sz="4800" dirty="0" smtClean="0">
              <a:solidFill>
                <a:srgbClr val="FFFFFF"/>
              </a:solidFill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en-US" sz="4800" dirty="0" err="1" smtClean="0">
                <a:solidFill>
                  <a:srgbClr val="FFFFFF"/>
                </a:solidFill>
              </a:rPr>
              <a:t>Thầy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Phùng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Tuấn</a:t>
            </a:r>
            <a:endParaRPr lang="en-US" sz="4800" dirty="0" smtClean="0">
              <a:solidFill>
                <a:srgbClr val="FFFFFF"/>
              </a:solidFill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(15-05-2022)</a:t>
            </a:r>
            <a:endParaRPr sz="2000" dirty="0">
              <a:solidFill>
                <a:srgbClr val="FFFFFF"/>
              </a:solidFill>
            </a:endParaRPr>
          </a:p>
        </p:txBody>
      </p:sp>
      <p:pic>
        <p:nvPicPr>
          <p:cNvPr id="124" name="Google Shape;124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82894">
            <a:off x="7627724" y="927508"/>
            <a:ext cx="3603904" cy="360390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 rot="1553879">
            <a:off x="8450378" y="5209039"/>
            <a:ext cx="2202335" cy="133666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 rot="-7428817">
            <a:off x="10142465" y="4039691"/>
            <a:ext cx="854632" cy="133111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2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8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THIÊN CHÚA NGỰ GIỮA CHÚNG CON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15878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ý Cha,</a:t>
            </a:r>
          </a:p>
        </p:txBody>
      </p:sp>
    </p:spTree>
    <p:extLst>
      <p:ext uri="{BB962C8B-B14F-4D97-AF65-F5344CB8AC3E}">
        <p14:creationId xmlns:p14="http://schemas.microsoft.com/office/powerpoint/2010/main" val="19965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42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716</Words>
  <Application>Microsoft Office PowerPoint</Application>
  <PresentationFormat>Widescreen</PresentationFormat>
  <Paragraphs>132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Dosis</vt:lpstr>
      <vt:lpstr>Dosis ExtraLight</vt:lpstr>
      <vt:lpstr>Pontano Sans</vt:lpstr>
      <vt:lpstr>Office Theme</vt:lpstr>
      <vt:lpstr>Solanio template</vt:lpstr>
      <vt:lpstr>PowerPoint Presentation</vt:lpstr>
      <vt:lpstr>Nội dung</vt:lpstr>
      <vt:lpstr>Câu gốc Kinh Thánh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Giảng luận!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12</cp:revision>
  <dcterms:created xsi:type="dcterms:W3CDTF">2022-03-12T15:52:35Z</dcterms:created>
  <dcterms:modified xsi:type="dcterms:W3CDTF">2022-05-15T14:20:01Z</dcterms:modified>
</cp:coreProperties>
</file>