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56" r:id="rId3"/>
    <p:sldId id="280" r:id="rId4"/>
    <p:sldId id="343" r:id="rId5"/>
    <p:sldId id="633" r:id="rId6"/>
    <p:sldId id="317" r:id="rId7"/>
    <p:sldId id="318" r:id="rId8"/>
    <p:sldId id="319" r:id="rId9"/>
    <p:sldId id="320" r:id="rId10"/>
    <p:sldId id="321" r:id="rId11"/>
    <p:sldId id="742" r:id="rId12"/>
    <p:sldId id="257" r:id="rId13"/>
    <p:sldId id="258" r:id="rId14"/>
    <p:sldId id="716" r:id="rId15"/>
    <p:sldId id="717" r:id="rId16"/>
    <p:sldId id="718" r:id="rId17"/>
    <p:sldId id="719" r:id="rId18"/>
    <p:sldId id="723" r:id="rId19"/>
    <p:sldId id="724" r:id="rId20"/>
    <p:sldId id="743" r:id="rId21"/>
    <p:sldId id="744" r:id="rId22"/>
    <p:sldId id="725" r:id="rId23"/>
    <p:sldId id="726" r:id="rId24"/>
    <p:sldId id="727" r:id="rId25"/>
    <p:sldId id="745" r:id="rId26"/>
    <p:sldId id="746" r:id="rId27"/>
    <p:sldId id="259" r:id="rId28"/>
    <p:sldId id="260" r:id="rId29"/>
    <p:sldId id="363" r:id="rId30"/>
    <p:sldId id="598" r:id="rId31"/>
    <p:sldId id="543" r:id="rId32"/>
    <p:sldId id="290" r:id="rId33"/>
    <p:sldId id="291" r:id="rId34"/>
    <p:sldId id="713" r:id="rId35"/>
    <p:sldId id="626" r:id="rId36"/>
    <p:sldId id="747" r:id="rId37"/>
    <p:sldId id="734" r:id="rId38"/>
    <p:sldId id="748" r:id="rId39"/>
    <p:sldId id="735" r:id="rId40"/>
    <p:sldId id="736" r:id="rId41"/>
    <p:sldId id="737" r:id="rId42"/>
    <p:sldId id="738" r:id="rId43"/>
    <p:sldId id="749" r:id="rId44"/>
    <p:sldId id="739" r:id="rId45"/>
    <p:sldId id="740" r:id="rId46"/>
    <p:sldId id="741" r:id="rId47"/>
    <p:sldId id="750" r:id="rId48"/>
    <p:sldId id="75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6120" autoAdjust="0"/>
  </p:normalViewPr>
  <p:slideViewPr>
    <p:cSldViewPr snapToGrid="0">
      <p:cViewPr varScale="1">
        <p:scale>
          <a:sx n="103" d="100"/>
          <a:sy n="103" d="100"/>
        </p:scale>
        <p:origin x="83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D980-437F-471D-A6D7-9DFF3CF23579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3741-4A97-4EEA-8791-DCACCEB9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2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8E3741-4A97-4EEA-8791-DCACCEB99A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70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4E83-87FA-77BA-5AF7-D76DBB656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E225D-7C94-2458-8629-FD8F4BEB5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4A5FE-0FE7-27F9-B1C2-3AD240DD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89178-0F12-63ED-4F18-5E39460A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415E9-5D2B-CA3D-F68A-48088222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94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27FF-4B33-17CB-6440-B85C55B01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C643-48D2-682E-4A74-F788A9CC7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A8DAC-DA48-3EDC-2979-336BC3FD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E0F2B-BAEF-1C35-2CE2-F7DE5285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A2DAC-5D21-E302-866D-194F9E58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251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7C9BE-0041-35CD-314F-13F522053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6B9A0-1357-AE17-103F-5187297CF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BCC30-C188-E484-F1E9-4C9C8573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C2A20-C0EE-291E-0F74-89F04EF6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276B9-EE6D-44BC-B50C-60C2C257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399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0BB87-9799-2764-3877-A8846BFC8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4A7A3-0CDC-86E4-243B-4A93D6A5B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6BE8B-436D-2670-9E26-7378EEBC5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8625E-7C9A-65C1-D82D-B3748936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536A5-DB20-CA7F-C322-A146D3EA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BCCD3-B8FB-E606-E1BF-A9422FAA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921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711F3-D67E-7AA3-8564-C9AB82C38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2B2D8-0C18-71CB-43FA-1529CB486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859AF-CDC7-A8CC-38A4-53385376A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B622A-2D5A-E95A-2D3F-A322ED1A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F3C9A5-0B7C-0136-0BEB-F773860340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B577D-6EC2-86AB-C0ED-9D516DC3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D67EBE-9CB8-259D-AAF6-A9244BA3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ED329D-90E6-37B4-ED80-F930974B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902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76130-FB04-A224-6CAF-DDCCD33B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2FD15-662B-1745-2FD4-1E0D5DDA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358D0A-39E1-36B3-C912-2CBAE1820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45AC4-AF49-2764-A0A8-9CF9C903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274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E22117-AC63-593B-1D5C-E6D21EF4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D9DB9-3EC6-DABD-6BA4-A5ACBCA7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A989D-20B3-A8D7-5261-3EC66C58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44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2E54-3AFC-FCCB-9DCC-6F492A62E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57AA4-8218-CC70-016F-DE3F20B1D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830F7-65B1-B826-B173-252ED123F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D1D68-AE03-FE81-69DC-2EFC6D043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56588-F826-B5CD-28D5-0AC136F0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38A3C-51F5-D924-E944-1DCB0494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64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E371-195A-501C-5F55-328B92DF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DF2A8-BF6C-3A23-C667-74252D1EF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4125C-BB75-FF35-E80C-AF68A93D9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389FD-25A0-72B0-6659-BF5E3910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A85B-4EC3-0239-EECA-E1F326C8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EAF58-F600-80A6-C045-75E2AF5A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551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BBBA4-E430-ABB7-63FA-98152F20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AD826-1496-F7A8-B808-44BFE4F94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228AD-DA18-B726-020C-62621FEB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8AA-D3D4-5710-C941-D2B1AABE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C99EE-72FD-6B00-BACE-A67D6C8C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94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87A7CD-4053-8160-B749-A4B3563E9B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F2DA4-9655-E85C-E665-55C30D7C3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05D62-0D7E-0702-8A73-73385DE41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553B8-B0CE-EF57-A7C2-29BB7B86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97FF6-7A6A-B2EA-0B54-809C42A9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8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6E9C6D-9D6B-3228-CB57-CCFE058C9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21E7D-8465-E7FC-8060-6ACD78CC5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6B9D9-309E-E042-B3B7-9700D2689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376B9-90C1-CBBC-1701-8469F24F5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180DB-6EC6-587B-3FE8-580C72551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54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15-09-2024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CHÚA THÁNH LINH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Buổi sáng tươi vui trong năng quyền Ngài.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Thần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sự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sống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1102148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QUYỀN NĂNG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83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Chúa quyền năng, lớn tiếng chúc tán Vua tốt lành thay, hoan ca chúc tôn,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Chúa quyền năng, tin nơi Vua Giê-xu tốt lành thay, với cả tấm lòng.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2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Khi con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suy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nghĩ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yêu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Giê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tuôn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tràn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ngợi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khen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vui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mừng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Cha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mở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lối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dắt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…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mở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toang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mau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Cha. Ô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ô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ô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ô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…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68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Chúa quyền năng, lớn tiếng chúc tán Vua tốt lành thay, hoan ca chúc tôn,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Chúa quyền năng, tin nơi Vua Giê-xu tốt lành thay, với cả tấm lòng.</a:t>
            </a:r>
            <a:endParaRPr lang="en-US" sz="40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quyền năng.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72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 THAY LÀ CHÚA TA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38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Ngời sáng vinh quang trời cao. Thật Chúa oai nghiêm dường bao.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muôn loài ca tụng Chúa,muôn loài ca tụng Chúa</a:t>
            </a:r>
          </a:p>
        </p:txBody>
      </p:sp>
    </p:spTree>
    <p:extLst>
      <p:ext uri="{BB962C8B-B14F-4D97-AF65-F5344CB8AC3E}">
        <p14:creationId xmlns:p14="http://schemas.microsoft.com/office/powerpoint/2010/main" val="718319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 lấy vinh quang rạng soi, kìa bóng đêm xa lìa ngay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run sợ khi Ngài nói run sợ khi Ngài nói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5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Chúa không bao giờ thay, thời khắc trong tay Ngài nay.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ban đầu đến ngày cuối, từ ban đầu đến ngày cuối</a:t>
            </a:r>
          </a:p>
        </p:txBody>
      </p:sp>
    </p:spTree>
    <p:extLst>
      <p:ext uri="{BB962C8B-B14F-4D97-AF65-F5344CB8AC3E}">
        <p14:creationId xmlns:p14="http://schemas.microsoft.com/office/powerpoint/2010/main" val="3279049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 nhất Ba ngôi thượng thiên là Chúa Cha, Linh cùng Con.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năng Ngài, ôi mạnh thay, vì yêu đành mang thập giá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10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 thay là Chúa ta, hát lên câu suy tôn ngợi Chúa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nước hoan ca tung hô vì Chúa thật tuyệt thay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29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Chúa ôi cao vời, tôn Chúa Cha muôn đời,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sẽ mãi luôn tụng ca ngợi Chúa Thánh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Chúa ôi cao vời, tôn Chúa Cha muôn đời,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sẽ mãi luôn tụng ca ngợi Ngài thôi.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72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72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 NƠI SỨT MẺ</a:t>
            </a:r>
            <a:endParaRPr lang="en-US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63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Kìa mắt Chúa chiếu soi rọi khắp trên muôn nơi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nhìn xem thế gian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 tìm người cầu thay, người hạ mình tìm kiếm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đất nước quê hương dân mình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cầu thay hỡi, mau dấy lên! 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12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đây nơi sứt mẻ con cầu thay cho dân mình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đây nơi sứt mẻ xin Ngài thương đất nước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 gối xuống nơi này Khẩn thiết cầu xin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Cha xót thương dân tộc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Cha xót thương mau phục hưng.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47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thế bóng tối giăng đầy khắp quê hương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 lùi xa mãi mãi...trong quyền năng Danh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một lòng tìm kiếm Chúa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dân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 đang khẩn xin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cầu thay hởi, mau dấy lên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24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81CC-6707-360F-53EC-7B0967764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11D803-A64D-97DD-6A53-F74A2A22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32434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thăng thiên ngồi bên hữu Đức Chúa Trời Toàn Năng, là Cha.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đó Ngài sẽ trở lại để xét đoán kẻ sống và kẻ chết.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Thánh Linh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Hội Thánh phổ thông, sự cảm thông của thánh đồ, sự tha tội, sự sống lại của thân thể và sự sống đời đời. A-men.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0B7F-F6E8-4150-622A-1EE2F588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sz="10700" b="1" dirty="0" err="1">
                <a:solidFill>
                  <a:srgbClr val="FF0000"/>
                </a:solidFill>
              </a:rPr>
              <a:t>Thi-thiên</a:t>
            </a:r>
            <a:r>
              <a:rPr lang="en-US" sz="10700" b="1" dirty="0">
                <a:solidFill>
                  <a:srgbClr val="FF0000"/>
                </a:solidFill>
              </a:rPr>
              <a:t> 27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40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Đức Giê-hô-va là ánh sáng và là sự cứu rỗi của tôi,</a:t>
            </a:r>
            <a:endParaRPr lang="en-US" sz="66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Tôi sẽ sợ ai?</a:t>
            </a:r>
            <a:endParaRPr lang="en-US" sz="66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Đức Giê-hô-va là đồn lũy của mạng sống tôi,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Tôi sẽ hãi hùng ai?</a:t>
            </a: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Khi kẻ ác và quân thù tấn công tôi,</a:t>
            </a:r>
            <a:endParaRPr lang="en-US" sz="66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Chúng muốn ăn tươi nuốt sống tôi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Thì chúng đều vấp ngã.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một đạo binh đóng đối diện với tôi,</a:t>
            </a:r>
            <a:endParaRPr lang="en-US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tôi sẽ chẳng sợ;</a:t>
            </a:r>
            <a:endParaRPr lang="en-US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giặc giã nổi lên chống lại tôi,</a:t>
            </a:r>
            <a:endParaRPr lang="en-US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ấy tôi vẫn vững tin nơi Chúa.</a:t>
            </a:r>
          </a:p>
        </p:txBody>
      </p:sp>
    </p:spTree>
    <p:extLst>
      <p:ext uri="{BB962C8B-B14F-4D97-AF65-F5344CB8AC3E}">
        <p14:creationId xmlns:p14="http://schemas.microsoft.com/office/powerpoint/2010/main" val="4054148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đã xin Đức Giê-hô-va một điều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sẽ tìm kiếm điều ấy.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vi-VN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83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 là tôi muốn trọn đời tôi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ở trong nhà Đức Giê-hô-va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nhìn xem sự tốt đẹp của Đức Giê-hô-va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cầu hỏi trong đền của Ngài.</a:t>
            </a:r>
          </a:p>
        </p:txBody>
      </p:sp>
    </p:spTree>
    <p:extLst>
      <p:ext uri="{BB962C8B-B14F-4D97-AF65-F5344CB8AC3E}">
        <p14:creationId xmlns:p14="http://schemas.microsoft.com/office/powerpoint/2010/main" val="3186473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Vì trong ngày tai họa,</a:t>
            </a:r>
            <a:endParaRPr lang="en-US" sz="66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Ngài sẽ che chở tôi trong lều của Ngài,</a:t>
            </a:r>
            <a:endParaRPr lang="en-US" sz="66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Giấu tôi nơi kín đáo của trại Ngài,</a:t>
            </a:r>
            <a:endParaRPr lang="en-US" sz="66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Và Ngài sẽ đặt tôi trên một vầng đá.</a:t>
            </a:r>
          </a:p>
        </p:txBody>
      </p:sp>
    </p:spTree>
    <p:extLst>
      <p:ext uri="{BB962C8B-B14F-4D97-AF65-F5344CB8AC3E}">
        <p14:creationId xmlns:p14="http://schemas.microsoft.com/office/powerpoint/2010/main" val="1398694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Bấy giờ tôi sẽ ngẩng đầu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Cao hơn các kẻ thù vây quanh tôi;</a:t>
            </a:r>
            <a:endParaRPr lang="en-US" sz="6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60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Trong trại Ngài,</a:t>
            </a:r>
            <a:endParaRPr lang="en-US" sz="66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Tôi sẽ dâng tế lễ với tiếng hát vui mừng;</a:t>
            </a:r>
            <a:endParaRPr lang="en-US" sz="66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Tôi sẽ hát mừng và ca tụng Đức Giê-hô-va.</a:t>
            </a:r>
          </a:p>
        </p:txBody>
      </p:sp>
    </p:spTree>
    <p:extLst>
      <p:ext uri="{BB962C8B-B14F-4D97-AF65-F5344CB8AC3E}">
        <p14:creationId xmlns:p14="http://schemas.microsoft.com/office/powerpoint/2010/main" val="14169474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Đức Giê-hô-va, xin nghe tiếng con kêu cầu với Ngài: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thương xót con và nhậm lời con.</a:t>
            </a:r>
          </a:p>
        </p:txBody>
      </p:sp>
    </p:spTree>
    <p:extLst>
      <p:ext uri="{BB962C8B-B14F-4D97-AF65-F5344CB8AC3E}">
        <p14:creationId xmlns:p14="http://schemas.microsoft.com/office/powerpoint/2010/main" val="240262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067B2D-B4CD-2452-AC04-4D6B1D0076FF}"/>
              </a:ext>
            </a:extLst>
          </p:cNvPr>
          <p:cNvSpPr txBox="1"/>
          <p:nvPr/>
        </p:nvSpPr>
        <p:spPr>
          <a:xfrm>
            <a:off x="1" y="165352"/>
            <a:ext cx="121920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 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Phước cho các con khi vì Ta mà các con bị mọi người nhục mạ, bắt bớ, vu cáo đủ mọi điều xấu.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 vui mừng hớn hở, vì phần thưởng của các con ở trên trời là rất lớn; bởi vì các nhà tiên tri trước các con cũng từng bị người ta bắt bớ như vậy.”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-ơ (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5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:11-12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8240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Chúa phán: “Các con hãy tìm kiếm mặt Ta”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 lòng con thưa với Chúa rằng: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“Đức Giê-hô-va ôi! Con sẽ tìm kiếm mặt Ngài.”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20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Lạy Đức Chúa Trời là Đấng cứu rỗi con,</a:t>
            </a:r>
            <a:endParaRPr lang="en-US" sz="66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Xin đừng ẩn mặt Chúa với con,</a:t>
            </a:r>
          </a:p>
        </p:txBody>
      </p:sp>
    </p:spTree>
    <p:extLst>
      <p:ext uri="{BB962C8B-B14F-4D97-AF65-F5344CB8AC3E}">
        <p14:creationId xmlns:p14="http://schemas.microsoft.com/office/powerpoint/2010/main" val="1450615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Chớ xua đuổi đầy tớ Chúa trong khi Chúa nổi giận.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Khi trước Chúa là sự tiếp trợ của con.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Xin chớ lìa con, chớ bỏ con.</a:t>
            </a:r>
          </a:p>
        </p:txBody>
      </p:sp>
    </p:spTree>
    <p:extLst>
      <p:ext uri="{BB962C8B-B14F-4D97-AF65-F5344CB8AC3E}">
        <p14:creationId xmlns:p14="http://schemas.microsoft.com/office/powerpoint/2010/main" val="4042458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10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Khi cha mẹ từ bỏ con</a:t>
            </a:r>
            <a:endParaRPr lang="en-US" sz="66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Thì Đức Giê-hô-va sẽ tiếp nhận con.</a:t>
            </a:r>
          </a:p>
        </p:txBody>
      </p:sp>
    </p:spTree>
    <p:extLst>
      <p:ext uri="{BB962C8B-B14F-4D97-AF65-F5344CB8AC3E}">
        <p14:creationId xmlns:p14="http://schemas.microsoft.com/office/powerpoint/2010/main" val="6333567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Giê-hô-va ôi! Xin dạy con đường lối của Ngài;</a:t>
            </a:r>
            <a:endParaRPr lang="en-US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dẫn con vào nẻo bằng phẳng</a:t>
            </a:r>
            <a:endParaRPr lang="en-US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cớ các kẻ thù con.</a:t>
            </a:r>
          </a:p>
        </p:txBody>
      </p:sp>
    </p:spTree>
    <p:extLst>
      <p:ext uri="{BB962C8B-B14F-4D97-AF65-F5344CB8AC3E}">
        <p14:creationId xmlns:p14="http://schemas.microsoft.com/office/powerpoint/2010/main" val="33077234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Chớ phó con cho ý muốn của kẻ thù con,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chúng tung ra những lời chứng dối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buông lời hung bạo chống lại con.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045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tin chắc sẽ thấy sự tốt lành của Đức Giê-hô-va</a:t>
            </a:r>
            <a:endParaRPr lang="en-US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đất người sống.</a:t>
            </a:r>
          </a:p>
        </p:txBody>
      </p:sp>
    </p:spTree>
    <p:extLst>
      <p:ext uri="{BB962C8B-B14F-4D97-AF65-F5344CB8AC3E}">
        <p14:creationId xmlns:p14="http://schemas.microsoft.com/office/powerpoint/2010/main" val="38542634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trông đợi Đức Giê-hô-va;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mạnh mẽ và can đảm!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Phải, hãy trông đợi Đức Giê-hô-va!</a:t>
            </a:r>
          </a:p>
        </p:txBody>
      </p:sp>
    </p:spTree>
    <p:extLst>
      <p:ext uri="{BB962C8B-B14F-4D97-AF65-F5344CB8AC3E}">
        <p14:creationId xmlns:p14="http://schemas.microsoft.com/office/powerpoint/2010/main" val="332246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YÊU CHÚA THIẾT THA</a:t>
            </a:r>
          </a:p>
        </p:txBody>
      </p:sp>
    </p:spTree>
    <p:extLst>
      <p:ext uri="{BB962C8B-B14F-4D97-AF65-F5344CB8AC3E}">
        <p14:creationId xmlns:p14="http://schemas.microsoft.com/office/powerpoint/2010/main" val="38327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xu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693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Giê-xu, Giê-xu Ngài là người con mãi yêu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Giê-xu, Giê-xu. Nguyện đời con mãi yêu Ngài hoài.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7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5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là người con mãi yêu.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nguyện đời con mãi yêu Ngài hoài.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722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1396</Words>
  <Application>Microsoft Office PowerPoint</Application>
  <PresentationFormat>Widescreen</PresentationFormat>
  <Paragraphs>189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Thi-thiên 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HOI THANH VUI MUNG</cp:lastModifiedBy>
  <cp:revision>184</cp:revision>
  <dcterms:created xsi:type="dcterms:W3CDTF">2022-02-21T03:27:55Z</dcterms:created>
  <dcterms:modified xsi:type="dcterms:W3CDTF">2024-09-14T13:03:28Z</dcterms:modified>
</cp:coreProperties>
</file>