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44" r:id="rId5"/>
    <p:sldId id="257" r:id="rId6"/>
    <p:sldId id="258" r:id="rId7"/>
    <p:sldId id="345" r:id="rId8"/>
    <p:sldId id="362" r:id="rId9"/>
    <p:sldId id="346" r:id="rId10"/>
    <p:sldId id="347" r:id="rId11"/>
    <p:sldId id="259" r:id="rId12"/>
    <p:sldId id="361" r:id="rId13"/>
    <p:sldId id="348" r:id="rId14"/>
    <p:sldId id="349" r:id="rId15"/>
    <p:sldId id="350" r:id="rId16"/>
    <p:sldId id="355" r:id="rId17"/>
    <p:sldId id="356" r:id="rId18"/>
    <p:sldId id="357" r:id="rId19"/>
    <p:sldId id="358" r:id="rId20"/>
    <p:sldId id="351" r:id="rId21"/>
    <p:sldId id="359" r:id="rId22"/>
    <p:sldId id="352" r:id="rId23"/>
    <p:sldId id="360" r:id="rId24"/>
    <p:sldId id="353" r:id="rId25"/>
    <p:sldId id="354" r:id="rId26"/>
    <p:sldId id="363" r:id="rId27"/>
    <p:sldId id="364" r:id="rId28"/>
    <p:sldId id="373" r:id="rId29"/>
    <p:sldId id="286" r:id="rId30"/>
    <p:sldId id="287" r:id="rId31"/>
    <p:sldId id="288" r:id="rId32"/>
    <p:sldId id="289" r:id="rId33"/>
    <p:sldId id="290" r:id="rId34"/>
    <p:sldId id="291" r:id="rId35"/>
    <p:sldId id="370" r:id="rId36"/>
    <p:sldId id="371" r:id="rId37"/>
    <p:sldId id="372" r:id="rId38"/>
    <p:sldId id="277" r:id="rId39"/>
    <p:sldId id="278" r:id="rId40"/>
    <p:sldId id="2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15-10-2023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phải suy phục dưới Vua hiển vinh.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2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Há-lê-lu-gia.</a:t>
            </a:r>
          </a:p>
        </p:txBody>
      </p:sp>
    </p:spTree>
    <p:extLst>
      <p:ext uri="{BB962C8B-B14F-4D97-AF65-F5344CB8AC3E}">
        <p14:creationId xmlns:p14="http://schemas.microsoft.com/office/powerpoint/2010/main" val="170306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Hãy hát lên Hãy hát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Hãy hát lên. Ca ngợi Chúa Trời.</a:t>
            </a:r>
          </a:p>
        </p:txBody>
      </p:sp>
    </p:spTree>
    <p:extLst>
      <p:ext uri="{BB962C8B-B14F-4D97-AF65-F5344CB8AC3E}">
        <p14:creationId xmlns:p14="http://schemas.microsoft.com/office/powerpoint/2010/main" val="27808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92061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17843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EM-MA-NU-EL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đi trong nơi tối tăm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ánh sáng thiên thượng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đến trong xứ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dân mình chẳng hề nhận lấy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 Con vinh hiển ngôi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phép nấy trên vai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Đấng Mưu Luận, Đấng Lạ Lùng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Đức Chúa Trời quyền năng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Emmanuel! Chúa luôn ở với chúng 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Emmanuel!Chồi và hậu tự David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Emmanuel! Sáng Danh trên các tầng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 bình dưới đất ân ban cho loài người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MÃI KHÔNG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THAY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4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Xu mãi không đổi thay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quỳ xuống trước mặt Ngài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tôn cao một mình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8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trên trời truyền rao,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oai nghi của Chúa sống lại.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một ai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sánh so với Giê Xu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7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Xu mãi không đổi thay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quỳ xuống trước mặt Ngài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tôn cao một mình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truyền rao,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oai nghi của Chúa sống lại.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 Con hy sinh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đem thuận hòa người với Trời.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6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Xu mãi không đổi thay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quỳ xuống trước mặt Ngài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tôn cao một mình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7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4244-1F4D-1C95-7063-60FBEAC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THI THIÊN 28</a:t>
            </a:r>
          </a:p>
        </p:txBody>
      </p:sp>
    </p:spTree>
    <p:extLst>
      <p:ext uri="{BB962C8B-B14F-4D97-AF65-F5344CB8AC3E}">
        <p14:creationId xmlns:p14="http://schemas.microsoft.com/office/powerpoint/2010/main" val="365801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con kêu cầu Ngài là Vầng Đá của con;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đừng bịt tai cùng con.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nếu Ngài cứ im lặng với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giống như những kẻ xuống mồ.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con giơ tay hướng về nơi chí thánh của Chúa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kêu cầu với Ngài,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nghe tiếng khẩn cầu của con.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chớ lôi con đi cùng với kẻ dữ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Hoặc với kẻ làm ác;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Là những kẻ nói hòa bình với người lân cận mình,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trong lòng chứa đầy gian ác.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Chúa phạt chúng tùy theo công việc của chúng,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 Và tùy theo hành vi gian ác của chúng;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Chúa báo trả theo việc tay chúng đã làm,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phạt chúng đáng với tội của chúng.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chúng không nhận biết các công việc của Đức Giê-hô-va,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công trình của tay Ngài.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sẽ phá đổ chúng,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Không xây dựng chúng nữa.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Đáng chúc tụng Đức Giê-hô-va!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Ngài đã nghe tiếng cầu khẩn của con.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là sức mạnh và là cái khiên của con;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tin cậy Ngài và con được cứu giúp.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vậy, lòng con rất mừng rỡ;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lấy bài hát mà ca ngợi Ngài.</a:t>
            </a:r>
          </a:p>
        </p:txBody>
      </p:sp>
    </p:spTree>
    <p:extLst>
      <p:ext uri="{BB962C8B-B14F-4D97-AF65-F5344CB8AC3E}">
        <p14:creationId xmlns:p14="http://schemas.microsoft.com/office/powerpoint/2010/main" val="240390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là sức mạnh của dân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đồn lũy cứu rỗi cho người được xức dầu của Ngài.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1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Chúa cứu con dân Ngài và ban phước cho cơ nghiệp Ngài;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chăn dắt và nâng đỡ họ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150770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60753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1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Há-lê-lu-gia.</a:t>
            </a:r>
          </a:p>
        </p:txBody>
      </p:sp>
    </p:spTree>
    <p:extLst>
      <p:ext uri="{BB962C8B-B14F-4D97-AF65-F5344CB8AC3E}">
        <p14:creationId xmlns:p14="http://schemas.microsoft.com/office/powerpoint/2010/main" val="425181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1139</Words>
  <Application>Microsoft Office PowerPoint</Application>
  <PresentationFormat>Widescreen</PresentationFormat>
  <Paragraphs>176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 THIÊN 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71</cp:revision>
  <dcterms:created xsi:type="dcterms:W3CDTF">2022-02-21T03:27:55Z</dcterms:created>
  <dcterms:modified xsi:type="dcterms:W3CDTF">2023-10-14T14:20:56Z</dcterms:modified>
</cp:coreProperties>
</file>