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  <p:sldId id="277" r:id="rId6"/>
    <p:sldId id="278" r:id="rId7"/>
    <p:sldId id="279" r:id="rId8"/>
    <p:sldId id="280" r:id="rId9"/>
    <p:sldId id="281" r:id="rId10"/>
    <p:sldId id="282" r:id="rId11"/>
    <p:sldId id="275" r:id="rId12"/>
    <p:sldId id="276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36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1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7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3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80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1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0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06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4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1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5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F53CC-FC4A-4152-BD04-E950E745FEFC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(NGÀY 16-07-2023)</a:t>
            </a:r>
          </a:p>
        </p:txBody>
      </p:sp>
    </p:spTree>
    <p:extLst>
      <p:ext uri="{BB962C8B-B14F-4D97-AF65-F5344CB8AC3E}">
        <p14:creationId xmlns:p14="http://schemas.microsoft.com/office/powerpoint/2010/main" val="2711671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Chúa rất lớn, Ngài làm những phép lạ lớn lao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 ra Chúa không ai như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 ra Chúa không ai như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Chúa rất lớn!</a:t>
            </a:r>
          </a:p>
        </p:txBody>
      </p:sp>
    </p:spTree>
    <p:extLst>
      <p:ext uri="{BB962C8B-B14F-4D97-AF65-F5344CB8AC3E}">
        <p14:creationId xmlns:p14="http://schemas.microsoft.com/office/powerpoint/2010/main" val="1937193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094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xin hãy cho con được dâng hiến lên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đã ban cho và con luôn nhớ ơn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thêm bội phần mọi điều con hiến dâng.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ước mong dâng Ngài suốt cả đời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860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Xin </a:t>
            </a:r>
            <a:r>
              <a:rPr lang="en-US" sz="7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đừng</a:t>
            </a: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thinh</a:t>
            </a: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buNone/>
            </a:pPr>
            <a:r>
              <a:rPr lang="en-US" sz="7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  <a:p>
            <a:pPr marL="0" indent="0" algn="ctr">
              <a:buNone/>
            </a:pP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</a:t>
            </a:r>
            <a:r>
              <a:rPr lang="en-US" sz="7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đừng</a:t>
            </a: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nín</a:t>
            </a: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lặng</a:t>
            </a: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hay </a:t>
            </a:r>
            <a:r>
              <a:rPr lang="en-US" sz="7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yên</a:t>
            </a: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8733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kìa</a:t>
            </a: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7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</a:t>
            </a: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nổi</a:t>
            </a: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loạn</a:t>
            </a: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buNone/>
            </a:pPr>
            <a:r>
              <a:rPr lang="en-US" sz="7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ghét</a:t>
            </a: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ngẩng</a:t>
            </a: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3656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7200" dirty="0">
                <a:solidFill>
                  <a:srgbClr val="0070C0"/>
                </a:solidFill>
                <a:cs typeface="Arial" panose="020B0604020202020204" pitchFamily="34" charset="0"/>
              </a:rPr>
              <a:t>Chúng âm mưu làm hại dân Chúa,</a:t>
            </a:r>
          </a:p>
          <a:p>
            <a:pPr marL="0" indent="0" algn="ctr">
              <a:buNone/>
            </a:pPr>
            <a:r>
              <a:rPr lang="vi-VN" sz="7200" dirty="0">
                <a:solidFill>
                  <a:srgbClr val="0070C0"/>
                </a:solidFill>
                <a:cs typeface="Arial" panose="020B0604020202020204" pitchFamily="34" charset="0"/>
              </a:rPr>
              <a:t>Bàn tính với nhau chống lại những người mà Ngài bảo vệ.</a:t>
            </a:r>
          </a:p>
        </p:txBody>
      </p:sp>
    </p:spTree>
    <p:extLst>
      <p:ext uri="{BB962C8B-B14F-4D97-AF65-F5344CB8AC3E}">
        <p14:creationId xmlns:p14="http://schemas.microsoft.com/office/powerpoint/2010/main" val="2807325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7200" dirty="0">
                <a:solidFill>
                  <a:srgbClr val="0070C0"/>
                </a:solidFill>
                <a:cs typeface="Arial" panose="020B0604020202020204" pitchFamily="34" charset="0"/>
              </a:rPr>
              <a:t>Chúng nói: “Hãy đến tiêu diệt chúng nó khỏi các nước,</a:t>
            </a:r>
          </a:p>
          <a:p>
            <a:pPr marL="0" indent="0" algn="ctr">
              <a:buNone/>
            </a:pPr>
            <a:r>
              <a:rPr lang="vi-VN" sz="7200" dirty="0">
                <a:solidFill>
                  <a:srgbClr val="0070C0"/>
                </a:solidFill>
                <a:cs typeface="Arial" panose="020B0604020202020204" pitchFamily="34" charset="0"/>
              </a:rPr>
              <a:t>Để không còn ai nhớ đến danh Y-sơ-ra-ên nữa.”</a:t>
            </a:r>
          </a:p>
        </p:txBody>
      </p:sp>
    </p:spTree>
    <p:extLst>
      <p:ext uri="{BB962C8B-B14F-4D97-AF65-F5344CB8AC3E}">
        <p14:creationId xmlns:p14="http://schemas.microsoft.com/office/powerpoint/2010/main" val="3284222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7200" dirty="0">
                <a:solidFill>
                  <a:srgbClr val="0070C0"/>
                </a:solidFill>
                <a:cs typeface="Arial" panose="020B0604020202020204" pitchFamily="34" charset="0"/>
              </a:rPr>
              <a:t>Vì chúng đồng lòng âm mưu với nhau</a:t>
            </a:r>
            <a:endParaRPr lang="en-US" sz="72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7200" dirty="0">
                <a:solidFill>
                  <a:srgbClr val="0070C0"/>
                </a:solidFill>
                <a:cs typeface="Arial" panose="020B0604020202020204" pitchFamily="34" charset="0"/>
              </a:rPr>
              <a:t>Lập giao ước nghịch cùng Chúa:</a:t>
            </a:r>
          </a:p>
        </p:txBody>
      </p:sp>
    </p:spTree>
    <p:extLst>
      <p:ext uri="{BB962C8B-B14F-4D97-AF65-F5344CB8AC3E}">
        <p14:creationId xmlns:p14="http://schemas.microsoft.com/office/powerpoint/2010/main" val="4071951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7200" dirty="0">
                <a:solidFill>
                  <a:srgbClr val="0070C0"/>
                </a:solidFill>
                <a:cs typeface="Arial" panose="020B0604020202020204" pitchFamily="34" charset="0"/>
              </a:rPr>
              <a:t>Các trại Ê-đôm và người Ích-ma-ên,</a:t>
            </a:r>
          </a:p>
          <a:p>
            <a:pPr marL="0" indent="0" algn="ctr">
              <a:buNone/>
            </a:pPr>
            <a:r>
              <a:rPr lang="vi-VN" sz="7200" dirty="0">
                <a:solidFill>
                  <a:srgbClr val="0070C0"/>
                </a:solidFill>
                <a:cs typeface="Arial" panose="020B0604020202020204" pitchFamily="34" charset="0"/>
              </a:rPr>
              <a:t>Mô-áp và người Ha-ga-rít,</a:t>
            </a:r>
          </a:p>
        </p:txBody>
      </p:sp>
    </p:spTree>
    <p:extLst>
      <p:ext uri="{BB962C8B-B14F-4D97-AF65-F5344CB8AC3E}">
        <p14:creationId xmlns:p14="http://schemas.microsoft.com/office/powerpoint/2010/main" val="830087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7200" dirty="0">
                <a:solidFill>
                  <a:srgbClr val="0070C0"/>
                </a:solidFill>
                <a:cs typeface="Arial" panose="020B0604020202020204" pitchFamily="34" charset="0"/>
              </a:rPr>
              <a:t>Ghê-banh, Am-môn và A-ma-léc,</a:t>
            </a:r>
            <a:endParaRPr lang="en-US" sz="72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2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vi-VN" sz="7200" dirty="0">
                <a:solidFill>
                  <a:srgbClr val="0070C0"/>
                </a:solidFill>
                <a:cs typeface="Arial" panose="020B0604020202020204" pitchFamily="34" charset="0"/>
              </a:rPr>
              <a:t>Phi-li-tin với cư dân thành Ty-rơ</a:t>
            </a:r>
          </a:p>
        </p:txBody>
      </p:sp>
    </p:spTree>
    <p:extLst>
      <p:ext uri="{BB962C8B-B14F-4D97-AF65-F5344CB8AC3E}">
        <p14:creationId xmlns:p14="http://schemas.microsoft.com/office/powerpoint/2010/main" val="318159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DANH CHÚA GIÊ-XU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837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7200" dirty="0">
                <a:solidFill>
                  <a:srgbClr val="0070C0"/>
                </a:solidFill>
                <a:cs typeface="Arial" panose="020B0604020202020204" pitchFamily="34" charset="0"/>
              </a:rPr>
              <a:t>A-si-ri cũng liên hiệp với chúng</a:t>
            </a:r>
            <a:endParaRPr lang="en-US" sz="72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7200" dirty="0">
                <a:solidFill>
                  <a:srgbClr val="0070C0"/>
                </a:solidFill>
                <a:cs typeface="Arial" panose="020B0604020202020204" pitchFamily="34" charset="0"/>
              </a:rPr>
              <a:t>Mà hết lòng hỗ trợ con cháu Lót. </a:t>
            </a:r>
          </a:p>
        </p:txBody>
      </p:sp>
    </p:spTree>
    <p:extLst>
      <p:ext uri="{BB962C8B-B14F-4D97-AF65-F5344CB8AC3E}">
        <p14:creationId xmlns:p14="http://schemas.microsoft.com/office/powerpoint/2010/main" val="3298951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7200" dirty="0">
                <a:solidFill>
                  <a:srgbClr val="0070C0"/>
                </a:solidFill>
                <a:cs typeface="Arial" panose="020B0604020202020204" pitchFamily="34" charset="0"/>
              </a:rPr>
              <a:t>Hãy xử chúng như Ma-đi-an,</a:t>
            </a:r>
          </a:p>
          <a:p>
            <a:pPr marL="0" indent="0" algn="ctr">
              <a:buNone/>
            </a:pPr>
            <a:r>
              <a:rPr lang="vi-VN" sz="7200" dirty="0">
                <a:solidFill>
                  <a:srgbClr val="0070C0"/>
                </a:solidFill>
                <a:cs typeface="Arial" panose="020B0604020202020204" pitchFamily="34" charset="0"/>
              </a:rPr>
              <a:t>Như Si-sê-ra và như Gia-bin tại suối Ki-sôn,</a:t>
            </a:r>
          </a:p>
        </p:txBody>
      </p:sp>
    </p:spTree>
    <p:extLst>
      <p:ext uri="{BB962C8B-B14F-4D97-AF65-F5344CB8AC3E}">
        <p14:creationId xmlns:p14="http://schemas.microsoft.com/office/powerpoint/2010/main" val="3757741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7200" dirty="0">
                <a:solidFill>
                  <a:srgbClr val="0070C0"/>
                </a:solidFill>
                <a:cs typeface="Arial" panose="020B0604020202020204" pitchFamily="34" charset="0"/>
              </a:rPr>
              <a:t>Là những kẻ bị tiêu diệt tại Ên Đô-rơ</a:t>
            </a:r>
          </a:p>
          <a:p>
            <a:pPr marL="0" indent="0" algn="ctr">
              <a:buNone/>
            </a:pPr>
            <a:r>
              <a:rPr lang="vi-VN" sz="7200" dirty="0">
                <a:solidFill>
                  <a:srgbClr val="0070C0"/>
                </a:solidFill>
                <a:cs typeface="Arial" panose="020B0604020202020204" pitchFamily="34" charset="0"/>
              </a:rPr>
              <a:t> Và trở thành phân cho đất.</a:t>
            </a:r>
          </a:p>
        </p:txBody>
      </p:sp>
    </p:spTree>
    <p:extLst>
      <p:ext uri="{BB962C8B-B14F-4D97-AF65-F5344CB8AC3E}">
        <p14:creationId xmlns:p14="http://schemas.microsoft.com/office/powerpoint/2010/main" val="2930154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7200" dirty="0">
                <a:solidFill>
                  <a:srgbClr val="0070C0"/>
                </a:solidFill>
                <a:cs typeface="Arial" panose="020B0604020202020204" pitchFamily="34" charset="0"/>
              </a:rPr>
              <a:t>Hãy làm cho bọn quý tộc của chúng giống như Ô-rép và Xê-ép.</a:t>
            </a:r>
          </a:p>
          <a:p>
            <a:pPr marL="0" indent="0" algn="ctr">
              <a:buNone/>
            </a:pPr>
            <a:r>
              <a:rPr lang="vi-VN" sz="7200" dirty="0">
                <a:solidFill>
                  <a:srgbClr val="0070C0"/>
                </a:solidFill>
                <a:cs typeface="Arial" panose="020B0604020202020204" pitchFamily="34" charset="0"/>
              </a:rPr>
              <a:t>Và tất cả vương hầu chúng giống như Xê-bách và</a:t>
            </a:r>
            <a:r>
              <a:rPr lang="en-US" sz="7200" dirty="0">
                <a:solidFill>
                  <a:srgbClr val="0070C0"/>
                </a:solidFill>
                <a:cs typeface="Arial" panose="020B0604020202020204" pitchFamily="34" charset="0"/>
              </a:rPr>
              <a:t>  </a:t>
            </a:r>
            <a:r>
              <a:rPr lang="vi-VN" sz="7200" dirty="0">
                <a:solidFill>
                  <a:srgbClr val="0070C0"/>
                </a:solidFill>
                <a:cs typeface="Arial" panose="020B0604020202020204" pitchFamily="34" charset="0"/>
              </a:rPr>
              <a:t> Xanh-mu-na</a:t>
            </a:r>
          </a:p>
        </p:txBody>
      </p:sp>
    </p:spTree>
    <p:extLst>
      <p:ext uri="{BB962C8B-B14F-4D97-AF65-F5344CB8AC3E}">
        <p14:creationId xmlns:p14="http://schemas.microsoft.com/office/powerpoint/2010/main" val="3689859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7200" dirty="0">
                <a:solidFill>
                  <a:srgbClr val="0070C0"/>
                </a:solidFill>
                <a:cs typeface="Arial" panose="020B0604020202020204" pitchFamily="34" charset="0"/>
              </a:rPr>
              <a:t>Vì chúng nói rằng: “Hãy chiếm những đồng cỏ của Đức Chúa Trời</a:t>
            </a:r>
          </a:p>
          <a:p>
            <a:pPr marL="0" indent="0" algn="ctr">
              <a:buNone/>
            </a:pPr>
            <a:r>
              <a:rPr lang="vi-VN" sz="7200" dirty="0">
                <a:solidFill>
                  <a:srgbClr val="0070C0"/>
                </a:solidFill>
                <a:cs typeface="Arial" panose="020B0604020202020204" pitchFamily="34" charset="0"/>
              </a:rPr>
              <a:t> Làm tài sản của chúng ta.”</a:t>
            </a:r>
          </a:p>
        </p:txBody>
      </p:sp>
    </p:spTree>
    <p:extLst>
      <p:ext uri="{BB962C8B-B14F-4D97-AF65-F5344CB8AC3E}">
        <p14:creationId xmlns:p14="http://schemas.microsoft.com/office/powerpoint/2010/main" val="41723648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7200" dirty="0">
                <a:solidFill>
                  <a:srgbClr val="0070C0"/>
                </a:solidFill>
                <a:cs typeface="Arial" panose="020B0604020202020204" pitchFamily="34" charset="0"/>
              </a:rPr>
              <a:t>Đức Chúa Trời của con ôi! Xin làm cho chúng giống như bụi cát trong cơn lốc,</a:t>
            </a:r>
          </a:p>
          <a:p>
            <a:pPr marL="0" indent="0" algn="ctr">
              <a:buNone/>
            </a:pPr>
            <a:r>
              <a:rPr lang="vi-VN" sz="7200" dirty="0">
                <a:solidFill>
                  <a:srgbClr val="0070C0"/>
                </a:solidFill>
                <a:cs typeface="Arial" panose="020B0604020202020204" pitchFamily="34" charset="0"/>
              </a:rPr>
              <a:t>Như rơm rác trước trận cuồng phong.</a:t>
            </a:r>
          </a:p>
        </p:txBody>
      </p:sp>
    </p:spTree>
    <p:extLst>
      <p:ext uri="{BB962C8B-B14F-4D97-AF65-F5344CB8AC3E}">
        <p14:creationId xmlns:p14="http://schemas.microsoft.com/office/powerpoint/2010/main" val="21888021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7200" dirty="0">
                <a:solidFill>
                  <a:srgbClr val="0070C0"/>
                </a:solidFill>
                <a:cs typeface="Arial" panose="020B0604020202020204" pitchFamily="34" charset="0"/>
              </a:rPr>
              <a:t>Như lửa thiêu hủy rừng,</a:t>
            </a:r>
          </a:p>
          <a:p>
            <a:pPr marL="0" indent="0" algn="ctr">
              <a:buNone/>
            </a:pPr>
            <a:r>
              <a:rPr lang="vi-VN" sz="7200" dirty="0">
                <a:solidFill>
                  <a:srgbClr val="0070C0"/>
                </a:solidFill>
                <a:cs typeface="Arial" panose="020B0604020202020204" pitchFamily="34" charset="0"/>
              </a:rPr>
              <a:t>Như lửa đốt cháy núi thể nào,</a:t>
            </a:r>
          </a:p>
        </p:txBody>
      </p:sp>
    </p:spTree>
    <p:extLst>
      <p:ext uri="{BB962C8B-B14F-4D97-AF65-F5344CB8AC3E}">
        <p14:creationId xmlns:p14="http://schemas.microsoft.com/office/powerpoint/2010/main" val="2215746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7200" dirty="0">
                <a:solidFill>
                  <a:srgbClr val="0070C0"/>
                </a:solidFill>
                <a:cs typeface="Arial" panose="020B0604020202020204" pitchFamily="34" charset="0"/>
              </a:rPr>
              <a:t>Thì xin Chúa lấy cuồng phong mà rượt đuổi chúng,</a:t>
            </a:r>
          </a:p>
          <a:p>
            <a:pPr marL="0" indent="0" algn="ctr">
              <a:buNone/>
            </a:pPr>
            <a:r>
              <a:rPr lang="vi-VN" sz="7200" dirty="0">
                <a:solidFill>
                  <a:srgbClr val="0070C0"/>
                </a:solidFill>
                <a:cs typeface="Arial" panose="020B0604020202020204" pitchFamily="34" charset="0"/>
              </a:rPr>
              <a:t>Và dùng giông tố làm chúng kinh hoàng thể ấy.</a:t>
            </a:r>
          </a:p>
        </p:txBody>
      </p:sp>
    </p:spTree>
    <p:extLst>
      <p:ext uri="{BB962C8B-B14F-4D97-AF65-F5344CB8AC3E}">
        <p14:creationId xmlns:p14="http://schemas.microsoft.com/office/powerpoint/2010/main" val="32489496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7200" dirty="0">
                <a:solidFill>
                  <a:srgbClr val="0070C0"/>
                </a:solidFill>
                <a:cs typeface="Arial" panose="020B0604020202020204" pitchFamily="34" charset="0"/>
              </a:rPr>
              <a:t>Lạy Đức Giê-hô-va, xin làm cho chúng hổ mặt, nhuốc nhơ</a:t>
            </a:r>
          </a:p>
          <a:p>
            <a:pPr marL="0" indent="0" algn="ctr">
              <a:buNone/>
            </a:pPr>
            <a:r>
              <a:rPr lang="vi-VN" sz="7200" dirty="0">
                <a:solidFill>
                  <a:srgbClr val="0070C0"/>
                </a:solidFill>
                <a:cs typeface="Arial" panose="020B0604020202020204" pitchFamily="34" charset="0"/>
              </a:rPr>
              <a:t>Để chúng tìm kiếm danh Ngài.</a:t>
            </a:r>
          </a:p>
        </p:txBody>
      </p:sp>
    </p:spTree>
    <p:extLst>
      <p:ext uri="{BB962C8B-B14F-4D97-AF65-F5344CB8AC3E}">
        <p14:creationId xmlns:p14="http://schemas.microsoft.com/office/powerpoint/2010/main" val="6048581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7200" dirty="0">
                <a:solidFill>
                  <a:srgbClr val="0070C0"/>
                </a:solidFill>
                <a:cs typeface="Arial" panose="020B0604020202020204" pitchFamily="34" charset="0"/>
              </a:rPr>
              <a:t>Nguyện chúng bị hổ thẹn và thất kinh đến đời đời;</a:t>
            </a:r>
          </a:p>
          <a:p>
            <a:pPr marL="0" indent="0" algn="ctr">
              <a:buNone/>
            </a:pPr>
            <a:r>
              <a:rPr lang="vi-VN" sz="7200" dirty="0">
                <a:solidFill>
                  <a:srgbClr val="0070C0"/>
                </a:solidFill>
                <a:cs typeface="Arial" panose="020B0604020202020204" pitchFamily="34" charset="0"/>
              </a:rPr>
              <a:t>Nguyện chúng bị sỉ nhục và hư mất,</a:t>
            </a:r>
          </a:p>
        </p:txBody>
      </p:sp>
    </p:spTree>
    <p:extLst>
      <p:ext uri="{BB962C8B-B14F-4D97-AF65-F5344CB8AC3E}">
        <p14:creationId xmlns:p14="http://schemas.microsoft.com/office/powerpoint/2010/main" val="1036339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danh Chúa Giê-xu,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 ta là anh em với nhau.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danh Chúa Giê-xu,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 ta là một gia đình.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0608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err="1">
                <a:solidFill>
                  <a:srgbClr val="0070C0"/>
                </a:solidFill>
                <a:cs typeface="Arial" panose="020B0604020202020204" pitchFamily="34" charset="0"/>
              </a:rPr>
              <a:t>Để</a:t>
            </a:r>
            <a:r>
              <a:rPr lang="en-US" sz="72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rgbClr val="0070C0"/>
                </a:solidFill>
                <a:cs typeface="Arial" panose="020B0604020202020204" pitchFamily="34" charset="0"/>
              </a:rPr>
              <a:t>chúng</a:t>
            </a:r>
            <a:r>
              <a:rPr lang="en-US" sz="72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rgbClr val="0070C0"/>
                </a:solidFill>
                <a:cs typeface="Arial" panose="020B0604020202020204" pitchFamily="34" charset="0"/>
              </a:rPr>
              <a:t>biết</a:t>
            </a:r>
            <a:r>
              <a:rPr lang="en-US" sz="72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rgbClr val="0070C0"/>
                </a:solidFill>
                <a:cs typeface="Arial" panose="020B0604020202020204" pitchFamily="34" charset="0"/>
              </a:rPr>
              <a:t>rằng</a:t>
            </a:r>
            <a:r>
              <a:rPr lang="en-US" sz="72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rgbClr val="0070C0"/>
                </a:solidFill>
                <a:cs typeface="Arial" panose="020B0604020202020204" pitchFamily="34" charset="0"/>
              </a:rPr>
              <a:t>Chúa</a:t>
            </a:r>
            <a:r>
              <a:rPr lang="en-US" sz="72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rgbClr val="0070C0"/>
                </a:solidFill>
                <a:cs typeface="Arial" panose="020B0604020202020204" pitchFamily="34" charset="0"/>
              </a:rPr>
              <a:t>là</a:t>
            </a:r>
            <a:r>
              <a:rPr lang="en-US" sz="72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rgbClr val="0070C0"/>
                </a:solidFill>
                <a:cs typeface="Arial" panose="020B0604020202020204" pitchFamily="34" charset="0"/>
              </a:rPr>
              <a:t>Đấng</a:t>
            </a:r>
            <a:r>
              <a:rPr lang="en-US" sz="72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rgbClr val="0070C0"/>
                </a:solidFill>
                <a:cs typeface="Arial" panose="020B0604020202020204" pitchFamily="34" charset="0"/>
              </a:rPr>
              <a:t>duy</a:t>
            </a:r>
            <a:r>
              <a:rPr lang="en-US" sz="72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rgbClr val="0070C0"/>
                </a:solidFill>
                <a:cs typeface="Arial" panose="020B0604020202020204" pitchFamily="34" charset="0"/>
              </a:rPr>
              <a:t>nhất</a:t>
            </a:r>
            <a:r>
              <a:rPr lang="en-US" sz="7200" dirty="0">
                <a:solidFill>
                  <a:srgbClr val="0070C0"/>
                </a:solidFill>
                <a:cs typeface="Arial" panose="020B0604020202020204" pitchFamily="34" charset="0"/>
              </a:rPr>
              <a:t>,</a:t>
            </a:r>
          </a:p>
          <a:p>
            <a:pPr marL="0" indent="0" algn="ctr">
              <a:buNone/>
            </a:pPr>
            <a:r>
              <a:rPr lang="en-US" sz="7200" dirty="0">
                <a:solidFill>
                  <a:srgbClr val="0070C0"/>
                </a:solidFill>
                <a:cs typeface="Arial" panose="020B0604020202020204" pitchFamily="34" charset="0"/>
              </a:rPr>
              <a:t> </a:t>
            </a:r>
            <a:r>
              <a:rPr lang="en-US" sz="7200" dirty="0" err="1">
                <a:solidFill>
                  <a:srgbClr val="0070C0"/>
                </a:solidFill>
                <a:cs typeface="Arial" panose="020B0604020202020204" pitchFamily="34" charset="0"/>
              </a:rPr>
              <a:t>Danh</a:t>
            </a:r>
            <a:r>
              <a:rPr lang="en-US" sz="72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rgbClr val="0070C0"/>
                </a:solidFill>
                <a:cs typeface="Arial" panose="020B0604020202020204" pitchFamily="34" charset="0"/>
              </a:rPr>
              <a:t>Ngài</a:t>
            </a:r>
            <a:r>
              <a:rPr lang="en-US" sz="72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rgbClr val="0070C0"/>
                </a:solidFill>
                <a:cs typeface="Arial" panose="020B0604020202020204" pitchFamily="34" charset="0"/>
              </a:rPr>
              <a:t>là</a:t>
            </a:r>
            <a:r>
              <a:rPr lang="en-US" sz="72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rgbClr val="0070C0"/>
                </a:solidFill>
                <a:cs typeface="Arial" panose="020B0604020202020204" pitchFamily="34" charset="0"/>
              </a:rPr>
              <a:t>Đức</a:t>
            </a:r>
            <a:r>
              <a:rPr lang="en-US" sz="72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rgbClr val="0070C0"/>
                </a:solidFill>
                <a:cs typeface="Arial" panose="020B0604020202020204" pitchFamily="34" charset="0"/>
              </a:rPr>
              <a:t>Giê-hô-va</a:t>
            </a:r>
            <a:r>
              <a:rPr lang="en-US" sz="7200" dirty="0">
                <a:solidFill>
                  <a:srgbClr val="0070C0"/>
                </a:solidFill>
                <a:cs typeface="Arial" panose="020B0604020202020204" pitchFamily="34" charset="0"/>
              </a:rPr>
              <a:t>,</a:t>
            </a:r>
          </a:p>
          <a:p>
            <a:pPr marL="0" indent="0" algn="ctr">
              <a:buNone/>
            </a:pPr>
            <a:r>
              <a:rPr lang="en-US" sz="72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rgbClr val="0070C0"/>
                </a:solidFill>
                <a:cs typeface="Arial" panose="020B0604020202020204" pitchFamily="34" charset="0"/>
              </a:rPr>
              <a:t>Là</a:t>
            </a:r>
            <a:r>
              <a:rPr lang="en-US" sz="72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rgbClr val="0070C0"/>
                </a:solidFill>
                <a:cs typeface="Arial" panose="020B0604020202020204" pitchFamily="34" charset="0"/>
              </a:rPr>
              <a:t>Đấng</a:t>
            </a:r>
            <a:r>
              <a:rPr lang="en-US" sz="72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rgbClr val="0070C0"/>
                </a:solidFill>
                <a:cs typeface="Arial" panose="020B0604020202020204" pitchFamily="34" charset="0"/>
              </a:rPr>
              <a:t>Chí</a:t>
            </a:r>
            <a:r>
              <a:rPr lang="en-US" sz="7200" dirty="0">
                <a:solidFill>
                  <a:srgbClr val="0070C0"/>
                </a:solidFill>
                <a:cs typeface="Arial" panose="020B0604020202020204" pitchFamily="34" charset="0"/>
              </a:rPr>
              <a:t> Cao </a:t>
            </a:r>
            <a:r>
              <a:rPr lang="en-US" sz="7200" dirty="0" err="1">
                <a:solidFill>
                  <a:srgbClr val="0070C0"/>
                </a:solidFill>
                <a:cs typeface="Arial" panose="020B0604020202020204" pitchFamily="34" charset="0"/>
              </a:rPr>
              <a:t>cai</a:t>
            </a:r>
            <a:r>
              <a:rPr lang="en-US" sz="72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rgbClr val="0070C0"/>
                </a:solidFill>
                <a:cs typeface="Arial" panose="020B0604020202020204" pitchFamily="34" charset="0"/>
              </a:rPr>
              <a:t>trị</a:t>
            </a:r>
            <a:r>
              <a:rPr lang="en-US" sz="72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rgbClr val="0070C0"/>
                </a:solidFill>
                <a:cs typeface="Arial" panose="020B0604020202020204" pitchFamily="34" charset="0"/>
              </a:rPr>
              <a:t>trên</a:t>
            </a:r>
            <a:r>
              <a:rPr lang="en-US" sz="72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rgbClr val="0070C0"/>
                </a:solidFill>
                <a:cs typeface="Arial" panose="020B0604020202020204" pitchFamily="34" charset="0"/>
              </a:rPr>
              <a:t>khắp</a:t>
            </a:r>
            <a:r>
              <a:rPr lang="en-US" sz="72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rgbClr val="0070C0"/>
                </a:solidFill>
                <a:cs typeface="Arial" panose="020B0604020202020204" pitchFamily="34" charset="0"/>
              </a:rPr>
              <a:t>đất</a:t>
            </a:r>
            <a:r>
              <a:rPr lang="en-US" sz="7200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6311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danh Chúa Giê-xu,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 ta là một thân trong Christ.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thương và hiệp một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 Chúa hằng dạy khuyên chúng ta.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489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XỨNG ĐÁNG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Xứng đáng, xứng đáng, Chiên Con Trời.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Xứng đáng, xứng đáng, Chiên Con Trời.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Xứng đáng, xứng đáng, Chiên Con Trời.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Xưa hy sinh.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khen Ngài. Ha-le-lu-gia.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khen Ngài. Ha-le-lu-gia.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khen Ngài. Ha-le-lu-gia.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 khen Chúa!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308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CHÚA RẤT LỚN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213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(Thuộc duy Chúa sự vinh diệu và sự chúc tụng.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 chúng con đưa cao đôi tay mình.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 chúng con tôn vinh danh Cha.) x2</a:t>
            </a:r>
          </a:p>
        </p:txBody>
      </p:sp>
    </p:spTree>
    <p:extLst>
      <p:ext uri="{BB962C8B-B14F-4D97-AF65-F5344CB8AC3E}">
        <p14:creationId xmlns:p14="http://schemas.microsoft.com/office/powerpoint/2010/main" val="3870646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572</Words>
  <Application>Microsoft Office PowerPoint</Application>
  <PresentationFormat>Widescreen</PresentationFormat>
  <Paragraphs>104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12</cp:revision>
  <dcterms:created xsi:type="dcterms:W3CDTF">2022-02-21T03:27:55Z</dcterms:created>
  <dcterms:modified xsi:type="dcterms:W3CDTF">2023-07-15T16:36:58Z</dcterms:modified>
</cp:coreProperties>
</file>