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-10-2022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Giê-hô-va!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Giê-hô-va!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Cứu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linh hồn ta! (2x)</a:t>
            </a:r>
          </a:p>
        </p:txBody>
      </p:sp>
    </p:spTree>
    <p:extLst>
      <p:ext uri="{BB962C8B-B14F-4D97-AF65-F5344CB8AC3E}">
        <p14:creationId xmlns:p14="http://schemas.microsoft.com/office/powerpoint/2010/main" val="356354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Chúa tha thứ hết,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gian ác cũ.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chữa cho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tật lui xa. (2x)</a:t>
            </a:r>
          </a:p>
        </p:txBody>
      </p:sp>
    </p:spTree>
    <p:extLst>
      <p:ext uri="{BB962C8B-B14F-4D97-AF65-F5344CB8AC3E}">
        <p14:creationId xmlns:p14="http://schemas.microsoft.com/office/powerpoint/2010/main" val="381698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cứu nếp sống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 khỏi chỗ hư nát.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quang ta với sự nhơn từ Ngài! (2x)</a:t>
            </a:r>
          </a:p>
        </p:txBody>
      </p:sp>
    </p:spTree>
    <p:extLst>
      <p:ext uri="{BB962C8B-B14F-4D97-AF65-F5344CB8AC3E}">
        <p14:creationId xmlns:p14="http://schemas.microsoft.com/office/powerpoint/2010/main" val="220795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3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 cho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 mỗi ngày!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20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 trọn đời!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 cho tôi!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0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CHỈ MONG TÔN CAO DANH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8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giờ con lặng yên trước trên ngôi Thánh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con luôn muốn bên Ngài, tại chính nơi Thánh này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 quỳ đây dưới chân Chúa, lòng yêu mến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2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2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2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nai kia khát khao dòng nước mát như con thèm khát chính Chúa Cha toàn năng.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 kính Cha đời đời.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 con chỉ mong nương nơi Ngài vì chính sức Chúa dẫn đưa con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 chỉ mong chờ được đến bên Cha và thời kính Cha đời đời.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5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trông mong nơi Ngài như thể nai kia thèm mé nước suối trong ngọt êm.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5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Chúa Đấng con nương con dựa.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chỉ có Chúa Đấng tâm linh con thờ.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luôn mong được vào chiêm ngưỡng Chúa Giê-xu và đến tôn thờ Ngài.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3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0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0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6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19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MỖI BUỔI SÁNG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1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5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8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3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Ngài. Hãy tôn vinh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tôn vinh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ta hỡi, hãy ca ngợi,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Giê-hô-va!</a:t>
            </a:r>
          </a:p>
        </p:txBody>
      </p:sp>
    </p:spTree>
    <p:extLst>
      <p:ext uri="{BB962C8B-B14F-4D97-AF65-F5344CB8AC3E}">
        <p14:creationId xmlns:p14="http://schemas.microsoft.com/office/powerpoint/2010/main" val="158111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luôn ta không quên,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luôn ta không quên,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quên biết bao ân huệ của Ngài! (2x)</a:t>
            </a:r>
          </a:p>
        </p:txBody>
      </p:sp>
    </p:spTree>
    <p:extLst>
      <p:ext uri="{BB962C8B-B14F-4D97-AF65-F5344CB8AC3E}">
        <p14:creationId xmlns:p14="http://schemas.microsoft.com/office/powerpoint/2010/main" val="2153609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641</Words>
  <Application>Microsoft Office PowerPoint</Application>
  <PresentationFormat>Widescreen</PresentationFormat>
  <Paragraphs>104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2022-10-15T12:43:42Z</dcterms:modified>
</cp:coreProperties>
</file>