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618" autoAdjust="0"/>
    <p:restoredTop sz="94660"/>
  </p:normalViewPr>
  <p:slideViewPr>
    <p:cSldViewPr snapToGrid="0">
      <p:cViewPr varScale="1">
        <p:scale>
          <a:sx n="84" d="100"/>
          <a:sy n="84" d="100"/>
        </p:scale>
        <p:origin x="90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92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29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132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370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8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87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754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80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248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89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423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41610-8228-43D2-BE15-8AF9187EC9AE}" type="datetimeFigureOut">
              <a:rPr lang="en-US" smtClean="0"/>
              <a:t>4/16/2022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6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8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8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</a:t>
            </a:r>
          </a:p>
          <a:p>
            <a:pPr marL="0" indent="0" algn="ctr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 CHỊ EM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TÌNH YÊU CỨU CHÚA JESUS</a:t>
            </a: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ĐẾN THAM DỰ BUỔI THỜ PHƯỢNG</a:t>
            </a:r>
          </a:p>
          <a:p>
            <a:pPr marL="0" indent="0" algn="ctr">
              <a:buNone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(NGÀY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-04-2022)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91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Lửa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thiêng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cháy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cháy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tươi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96115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Lửa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thiêng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cháy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đem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niềm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Cho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dù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ngập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tràn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lo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âu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2497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Lửa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thiêng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cháy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cháy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tươi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66288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Lửa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thiêng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cháy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Cha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đem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niềm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Lửa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thiêng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cháy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mãi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con.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13130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Cháy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Cháy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Cháy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Cháy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3877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Cháy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Cháy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Hiệp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vớt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tội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Lửa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luôn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cháy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mãi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con.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2949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 CHÚNG CON LÀM MỘT</a:t>
            </a:r>
            <a:endParaRPr lang="en-US" sz="7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78852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Hôm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nay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viếng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thăm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tộc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Hiệp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tỏa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soi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con.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846199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Christ.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hiệp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5616914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hiệp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sức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rao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truyền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hiệp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687896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Nội dung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741576" y="1825624"/>
            <a:ext cx="8450424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1. Chào hỏi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2. Học câu Kinh Thánh gốc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3. Cầu nguyện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4. Hát Thánh ca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5. Đọc Kinh Thánh đối đáp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6. Chào mừng và thông báo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7. Chia sẻ ơn phước và làm chứng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8. Dâng hiến và cầu nguyện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9. Giảng luận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10. Cầu nguyện chúc phước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37189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065305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Nay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khắp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trần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hiệp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488013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Christ!</a:t>
            </a: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94911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ĐẾN KHI CHÚA YÊU TRỞ LẠI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8800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bước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hẹp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chông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hập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vác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91630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thấy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bên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ước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7254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chăm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Cha.</a:t>
            </a:r>
          </a:p>
        </p:txBody>
      </p:sp>
    </p:spTree>
    <p:extLst>
      <p:ext uri="{BB962C8B-B14F-4D97-AF65-F5344CB8AC3E}">
        <p14:creationId xmlns:p14="http://schemas.microsoft.com/office/powerpoint/2010/main" val="351998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lúc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trở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khen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02401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Christ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dấu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trần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13615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9721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NGUYỆN TÔN VINH CHÚA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972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CA DÂNG HIẾN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504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 Cha xin hãy cho con được dâng hiến lên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Cha đã ban cho và con luôn nhớ ơn Cha.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Cha thêm bội phần mọi điều con hiến dâng.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con ước mong dâng Ngài suốt cả đời con.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406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Nguyện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khen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tán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tạ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ơn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Nguyện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khen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lời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tán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trọn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058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lắm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Nguyện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khen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Nguyện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sạch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khiết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bề</a:t>
            </a:r>
            <a:endParaRPr lang="en-US" sz="4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Nguyện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ca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xướng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danh</a:t>
            </a:r>
            <a:r>
              <a:rPr lang="en-US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773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 TRÊN MUÔN VUA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72517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(x2)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1795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mùi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hương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thơm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Hỡi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la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la, la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la, la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lá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 (x2)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17274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latin typeface="Arial" panose="020B0604020202020204" pitchFamily="34" charset="0"/>
                <a:cs typeface="Arial" panose="020B0604020202020204" pitchFamily="34" charset="0"/>
              </a:rPr>
              <a:t>LỬA THIÊNG CHÁY LÊN</a:t>
            </a:r>
            <a:endParaRPr lang="en-US" sz="7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0429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704</Words>
  <Application>Microsoft Office PowerPoint</Application>
  <PresentationFormat>Widescreen</PresentationFormat>
  <Paragraphs>124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PowerPoint Presentation</vt:lpstr>
      <vt:lpstr>Nội dung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LeVanLuan</dc:creator>
  <cp:lastModifiedBy>Admin</cp:lastModifiedBy>
  <cp:revision>6</cp:revision>
  <dcterms:created xsi:type="dcterms:W3CDTF">2022-03-12T15:52:35Z</dcterms:created>
  <dcterms:modified xsi:type="dcterms:W3CDTF">2022-04-16T16:34:23Z</dcterms:modified>
</cp:coreProperties>
</file>