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6" r:id="rId4"/>
    <p:sldId id="288" r:id="rId5"/>
    <p:sldId id="28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91" r:id="rId33"/>
    <p:sldId id="292" r:id="rId34"/>
    <p:sldId id="290" r:id="rId35"/>
    <p:sldId id="293" r:id="rId36"/>
    <p:sldId id="294" r:id="rId37"/>
    <p:sldId id="295" r:id="rId38"/>
    <p:sldId id="296"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246009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42072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77513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61037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A41610-8228-43D2-BE15-8AF9187EC9AE}"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33008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41610-8228-43D2-BE15-8AF9187EC9AE}"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46458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41610-8228-43D2-BE15-8AF9187EC9AE}" type="datetimeFigureOut">
              <a:rPr lang="en-US" smtClean="0"/>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9677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41610-8228-43D2-BE15-8AF9187EC9AE}"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0037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41610-8228-43D2-BE15-8AF9187EC9AE}" type="datetimeFigureOut">
              <a:rPr lang="en-US" smtClean="0"/>
              <a:t>7/16/2022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200224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41610-8228-43D2-BE15-8AF9187EC9AE}"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6521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41610-8228-43D2-BE15-8AF9187EC9AE}"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414942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41610-8228-43D2-BE15-8AF9187EC9AE}" type="datetimeFigureOut">
              <a:rPr lang="en-US" smtClean="0"/>
              <a:t>7/16/2022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9E711-1617-4C52-A755-1A51F3433711}" type="slidenum">
              <a:rPr lang="en-US" smtClean="0"/>
              <a:t>‹#›</a:t>
            </a:fld>
            <a:endParaRPr lang="en-US"/>
          </a:p>
        </p:txBody>
      </p:sp>
    </p:spTree>
    <p:extLst>
      <p:ext uri="{BB962C8B-B14F-4D97-AF65-F5344CB8AC3E}">
        <p14:creationId xmlns:p14="http://schemas.microsoft.com/office/powerpoint/2010/main" val="351296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smtClean="0">
              <a:latin typeface="Arial" panose="020B0604020202020204" pitchFamily="34" charset="0"/>
              <a:cs typeface="Arial" panose="020B0604020202020204" pitchFamily="34" charset="0"/>
            </a:endParaRPr>
          </a:p>
          <a:p>
            <a:pPr marL="0" indent="0" algn="ctr">
              <a:buNone/>
            </a:pPr>
            <a:r>
              <a:rPr lang="en-US" sz="8000" dirty="0" smtClean="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smtClean="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smtClean="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smtClean="0">
              <a:solidFill>
                <a:schemeClr val="bg1"/>
              </a:solidFill>
              <a:latin typeface="Arial" panose="020B0604020202020204" pitchFamily="34" charset="0"/>
              <a:cs typeface="Arial" panose="020B0604020202020204" pitchFamily="34" charset="0"/>
            </a:endParaRPr>
          </a:p>
          <a:p>
            <a:pPr marL="0" indent="0" algn="ctr">
              <a:buNone/>
            </a:pPr>
            <a:r>
              <a:rPr lang="en-US" sz="1800" b="1" dirty="0" smtClean="0">
                <a:latin typeface="Arial" panose="020B0604020202020204" pitchFamily="34" charset="0"/>
                <a:cs typeface="Arial" panose="020B0604020202020204" pitchFamily="34" charset="0"/>
              </a:rPr>
              <a:t>ĐẾN THAM DỰ BUỔI THỜ PHƯỢNG</a:t>
            </a:r>
          </a:p>
          <a:p>
            <a:pPr marL="0" indent="0" algn="ctr">
              <a:buNone/>
            </a:pPr>
            <a:r>
              <a:rPr lang="en-US" sz="1800" b="1" dirty="0" smtClean="0">
                <a:latin typeface="Arial" panose="020B0604020202020204" pitchFamily="34" charset="0"/>
                <a:cs typeface="Arial" panose="020B0604020202020204" pitchFamily="34" charset="0"/>
              </a:rPr>
              <a:t>(</a:t>
            </a:r>
            <a:r>
              <a:rPr lang="en-US" sz="1800" b="1" smtClean="0">
                <a:latin typeface="Arial" panose="020B0604020202020204" pitchFamily="34" charset="0"/>
                <a:cs typeface="Arial" panose="020B0604020202020204" pitchFamily="34" charset="0"/>
              </a:rPr>
              <a:t>NGÀY </a:t>
            </a:r>
            <a:r>
              <a:rPr lang="en-US" sz="1800" b="1" smtClean="0">
                <a:latin typeface="Arial" panose="020B0604020202020204" pitchFamily="34" charset="0"/>
                <a:cs typeface="Arial" panose="020B0604020202020204" pitchFamily="34" charset="0"/>
              </a:rPr>
              <a:t>17</a:t>
            </a:r>
            <a:r>
              <a:rPr lang="en-US" sz="1800" b="1" smtClean="0">
                <a:latin typeface="Arial" panose="020B0604020202020204" pitchFamily="34" charset="0"/>
                <a:cs typeface="Arial" panose="020B0604020202020204" pitchFamily="34" charset="0"/>
              </a:rPr>
              <a:t>-07-2022)</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91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Ngoài Ngài, sẽ không còn ai,</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đáng được ngợi ca.</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Ngoài Ngài, sẽ không còn ai,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để con thờ tôn.</a:t>
            </a:r>
          </a:p>
        </p:txBody>
      </p:sp>
    </p:spTree>
    <p:extLst>
      <p:ext uri="{BB962C8B-B14F-4D97-AF65-F5344CB8AC3E}">
        <p14:creationId xmlns:p14="http://schemas.microsoft.com/office/powerpoint/2010/main" val="1446547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latin typeface="Arial" panose="020B0604020202020204" pitchFamily="34" charset="0"/>
                <a:cs typeface="Arial" panose="020B0604020202020204" pitchFamily="34" charset="0"/>
              </a:rPr>
              <a:t>GIÊ-HÔ-VA NISSI</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94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smtClean="0">
                <a:latin typeface="Arial" panose="020B0604020202020204" pitchFamily="34" charset="0"/>
                <a:cs typeface="Arial" panose="020B0604020202020204" pitchFamily="34" charset="0"/>
              </a:rPr>
              <a:t>Hãy cất tiếng hát ngợi khen Chúa!</a:t>
            </a:r>
          </a:p>
          <a:p>
            <a:pPr marL="0" indent="0" algn="ctr">
              <a:lnSpc>
                <a:spcPct val="150000"/>
              </a:lnSpc>
              <a:buNone/>
            </a:pPr>
            <a:r>
              <a:rPr lang="en-US" sz="4000" smtClean="0">
                <a:latin typeface="Arial" panose="020B0604020202020204" pitchFamily="34" charset="0"/>
                <a:cs typeface="Arial" panose="020B0604020202020204" pitchFamily="34" charset="0"/>
              </a:rPr>
              <a:t>Giê-hô-va Nissi, Nissi!</a:t>
            </a:r>
          </a:p>
          <a:p>
            <a:pPr marL="0" indent="0" algn="ctr">
              <a:lnSpc>
                <a:spcPct val="150000"/>
              </a:lnSpc>
              <a:buNone/>
            </a:pPr>
            <a:r>
              <a:rPr lang="en-US" sz="4000" smtClean="0">
                <a:latin typeface="Arial" panose="020B0604020202020204" pitchFamily="34" charset="0"/>
                <a:cs typeface="Arial" panose="020B0604020202020204" pitchFamily="34" charset="0"/>
              </a:rPr>
              <a:t>Chúa của mọi đắc thắng vinh quang,</a:t>
            </a:r>
          </a:p>
          <a:p>
            <a:pPr marL="0" indent="0" algn="ctr">
              <a:lnSpc>
                <a:spcPct val="150000"/>
              </a:lnSpc>
              <a:buNone/>
            </a:pPr>
            <a:r>
              <a:rPr lang="en-US" sz="4000" smtClean="0">
                <a:latin typeface="Arial" panose="020B0604020202020204" pitchFamily="34" charset="0"/>
                <a:cs typeface="Arial" panose="020B0604020202020204" pitchFamily="34" charset="0"/>
              </a:rPr>
              <a:t>Ngài ban cho ta chiến thắng thế gian.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03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smtClean="0">
                <a:latin typeface="Arial" panose="020B0604020202020204" pitchFamily="34" charset="0"/>
                <a:cs typeface="Arial" panose="020B0604020202020204" pitchFamily="34" charset="0"/>
              </a:rPr>
              <a:t>Nay ta luôn đắc thắng nghèo đói,</a:t>
            </a:r>
          </a:p>
          <a:p>
            <a:pPr marL="0" indent="0" algn="ctr">
              <a:lnSpc>
                <a:spcPct val="150000"/>
              </a:lnSpc>
              <a:buNone/>
            </a:pPr>
            <a:r>
              <a:rPr lang="en-US" sz="4000" smtClean="0">
                <a:latin typeface="Arial" panose="020B0604020202020204" pitchFamily="34" charset="0"/>
                <a:cs typeface="Arial" panose="020B0604020202020204" pitchFamily="34" charset="0"/>
              </a:rPr>
              <a:t>nay ta luôn đắc thắng bệnh tật.</a:t>
            </a:r>
          </a:p>
          <a:p>
            <a:pPr marL="0" indent="0" algn="ctr">
              <a:lnSpc>
                <a:spcPct val="150000"/>
              </a:lnSpc>
              <a:buNone/>
            </a:pPr>
            <a:r>
              <a:rPr lang="en-US" sz="4000" smtClean="0">
                <a:latin typeface="Arial" panose="020B0604020202020204" pitchFamily="34" charset="0"/>
                <a:cs typeface="Arial" panose="020B0604020202020204" pitchFamily="34" charset="0"/>
              </a:rPr>
              <a:t>Nay ta luôn đắc thắng buồn chán.</a:t>
            </a:r>
          </a:p>
          <a:p>
            <a:pPr marL="0" indent="0" algn="ctr">
              <a:lnSpc>
                <a:spcPct val="150000"/>
              </a:lnSpc>
              <a:buNone/>
            </a:pPr>
            <a:r>
              <a:rPr lang="en-US" sz="4000" smtClean="0">
                <a:latin typeface="Arial" panose="020B0604020202020204" pitchFamily="34" charset="0"/>
                <a:cs typeface="Arial" panose="020B0604020202020204" pitchFamily="34" charset="0"/>
              </a:rPr>
              <a:t>Từ nay chiến thắng thuộc về ta.</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180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smtClean="0">
              <a:latin typeface="Arial" panose="020B0604020202020204" pitchFamily="34" charset="0"/>
              <a:cs typeface="Arial" panose="020B0604020202020204" pitchFamily="34" charset="0"/>
            </a:endParaRPr>
          </a:p>
          <a:p>
            <a:pPr marL="0" indent="0" algn="ctr">
              <a:lnSpc>
                <a:spcPct val="150000"/>
              </a:lnSpc>
              <a:buNone/>
            </a:pPr>
            <a:r>
              <a:rPr lang="en-US" sz="4000" smtClean="0">
                <a:latin typeface="Arial" panose="020B0604020202020204" pitchFamily="34" charset="0"/>
                <a:cs typeface="Arial" panose="020B0604020202020204" pitchFamily="34" charset="0"/>
              </a:rPr>
              <a:t>Amen! Amen! Amen!</a:t>
            </a:r>
          </a:p>
          <a:p>
            <a:pPr marL="0" indent="0" algn="ctr">
              <a:lnSpc>
                <a:spcPct val="150000"/>
              </a:lnSpc>
              <a:buNone/>
            </a:pPr>
            <a:r>
              <a:rPr lang="en-US" sz="4000" smtClean="0">
                <a:latin typeface="Arial" panose="020B0604020202020204" pitchFamily="34" charset="0"/>
                <a:cs typeface="Arial" panose="020B0604020202020204" pitchFamily="34" charset="0"/>
              </a:rPr>
              <a:t>Lớn tiếng hát khen danh Ngài.</a:t>
            </a:r>
          </a:p>
          <a:p>
            <a:pPr marL="0" indent="0" algn="ctr">
              <a:lnSpc>
                <a:spcPct val="150000"/>
              </a:lnSpc>
              <a:buNone/>
            </a:pPr>
            <a:r>
              <a:rPr lang="en-US" sz="4000" smtClean="0">
                <a:latin typeface="Arial" panose="020B0604020202020204" pitchFamily="34" charset="0"/>
                <a:cs typeface="Arial" panose="020B0604020202020204" pitchFamily="34" charset="0"/>
              </a:rPr>
              <a:t>Trong danh Cha ta đắc thắng.</a:t>
            </a:r>
          </a:p>
          <a:p>
            <a:pPr marL="0" indent="0" algn="ctr">
              <a:lnSpc>
                <a:spcPct val="150000"/>
              </a:lnSpc>
              <a:buNone/>
            </a:pPr>
            <a:r>
              <a:rPr lang="en-US" sz="4000" smtClean="0">
                <a:latin typeface="Arial" panose="020B0604020202020204" pitchFamily="34" charset="0"/>
                <a:cs typeface="Arial" panose="020B0604020202020204" pitchFamily="34" charset="0"/>
              </a:rPr>
              <a:t>Sự chiến thắng thuộc về ta.</a:t>
            </a:r>
          </a:p>
          <a:p>
            <a:pPr marL="0" indent="0" algn="ctr">
              <a:lnSpc>
                <a:spcPct val="150000"/>
              </a:lnSpc>
              <a:buNone/>
            </a:pPr>
            <a:r>
              <a:rPr lang="en-US" sz="4000">
                <a:latin typeface="Arial" panose="020B0604020202020204" pitchFamily="34" charset="0"/>
                <a:cs typeface="Arial" panose="020B0604020202020204" pitchFamily="34" charset="0"/>
              </a:rPr>
              <a:t>Amen! Amen! Amen</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569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TRONG DANH CHÚA GIÊ-XU</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882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Trong danh Chúa Giê-xu,</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chúng ta là anh em với nhau.</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Trong danh Chúa Giê-xu,</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chúng ta là một gia đình.</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18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Trong danh Chúa Giê-xu,</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chúng ta là một thân trong Christ.</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Yêu thương và hiệp một</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như Chúa hằng dạy khuyên chúng ta.</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949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latin typeface="Arial" panose="020B0604020202020204" pitchFamily="34" charset="0"/>
              <a:cs typeface="Arial" panose="020B0604020202020204" pitchFamily="34" charset="0"/>
            </a:endParaRPr>
          </a:p>
          <a:p>
            <a:pPr marL="0" indent="0" algn="ctr">
              <a:buNone/>
            </a:pPr>
            <a:endParaRPr lang="en-US" sz="7200" dirty="0">
              <a:latin typeface="Arial" panose="020B0604020202020204" pitchFamily="34" charset="0"/>
              <a:cs typeface="Arial" panose="020B0604020202020204" pitchFamily="34" charset="0"/>
            </a:endParaRPr>
          </a:p>
          <a:p>
            <a:pPr marL="0" indent="0" algn="ctr">
              <a:lnSpc>
                <a:spcPct val="150000"/>
              </a:lnSpc>
              <a:buNone/>
            </a:pPr>
            <a:r>
              <a:rPr lang="en-US" sz="7200" smtClean="0">
                <a:latin typeface="Arial" panose="020B0604020202020204" pitchFamily="34" charset="0"/>
                <a:cs typeface="Arial" panose="020B0604020202020204" pitchFamily="34" charset="0"/>
              </a:rPr>
              <a:t>XIN CHA BAN THÊM DẦU</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409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smtClean="0">
                <a:latin typeface="Arial" panose="020B0604020202020204" pitchFamily="34" charset="0"/>
                <a:cs typeface="Arial" panose="020B0604020202020204" pitchFamily="34" charset="0"/>
              </a:rPr>
              <a:t>Xin Cha ban cho </a:t>
            </a:r>
            <a:r>
              <a:rPr lang="en-US" sz="4000" smtClean="0">
                <a:latin typeface="Arial" panose="020B0604020202020204" pitchFamily="34" charset="0"/>
                <a:cs typeface="Arial" panose="020B0604020202020204" pitchFamily="34" charset="0"/>
              </a:rPr>
              <a:t>thêm </a:t>
            </a:r>
            <a:r>
              <a:rPr lang="en-US" sz="4000" smtClean="0">
                <a:latin typeface="Arial" panose="020B0604020202020204" pitchFamily="34" charset="0"/>
                <a:cs typeface="Arial" panose="020B0604020202020204" pitchFamily="34" charset="0"/>
              </a:rPr>
              <a:t>dầu cháy trong </a:t>
            </a:r>
            <a:r>
              <a:rPr lang="en-US" sz="4000" smtClean="0">
                <a:latin typeface="Arial" panose="020B0604020202020204" pitchFamily="34" charset="0"/>
                <a:cs typeface="Arial" panose="020B0604020202020204" pitchFamily="34" charset="0"/>
              </a:rPr>
              <a:t>lòng </a:t>
            </a:r>
            <a:r>
              <a:rPr lang="en-US" sz="4000" smtClean="0">
                <a:latin typeface="Arial" panose="020B0604020202020204" pitchFamily="34" charset="0"/>
                <a:cs typeface="Arial" panose="020B0604020202020204" pitchFamily="34" charset="0"/>
              </a:rPr>
              <a:t>con.</a:t>
            </a:r>
          </a:p>
          <a:p>
            <a:pPr marL="0" indent="0" algn="ctr">
              <a:lnSpc>
                <a:spcPct val="150000"/>
              </a:lnSpc>
              <a:buNone/>
            </a:pPr>
            <a:r>
              <a:rPr lang="en-US" sz="4000" smtClean="0">
                <a:latin typeface="Arial" panose="020B0604020202020204" pitchFamily="34" charset="0"/>
                <a:cs typeface="Arial" panose="020B0604020202020204" pitchFamily="34" charset="0"/>
              </a:rPr>
              <a:t>Xin Cha cho tâm linh bùng cháy luôn.</a:t>
            </a:r>
          </a:p>
          <a:p>
            <a:pPr marL="0" indent="0" algn="ctr">
              <a:lnSpc>
                <a:spcPct val="150000"/>
              </a:lnSpc>
              <a:buNone/>
            </a:pPr>
            <a:r>
              <a:rPr lang="en-US" sz="4000" smtClean="0">
                <a:latin typeface="Arial" panose="020B0604020202020204" pitchFamily="34" charset="0"/>
                <a:cs typeface="Arial" panose="020B0604020202020204" pitchFamily="34" charset="0"/>
              </a:rPr>
              <a:t>Xin Cha ban cho </a:t>
            </a:r>
            <a:r>
              <a:rPr lang="en-US" sz="4000" smtClean="0">
                <a:latin typeface="Arial" panose="020B0604020202020204" pitchFamily="34" charset="0"/>
                <a:cs typeface="Arial" panose="020B0604020202020204" pitchFamily="34" charset="0"/>
              </a:rPr>
              <a:t>thêm </a:t>
            </a:r>
            <a:r>
              <a:rPr lang="en-US" sz="4000" smtClean="0">
                <a:latin typeface="Arial" panose="020B0604020202020204" pitchFamily="34" charset="0"/>
                <a:cs typeface="Arial" panose="020B0604020202020204" pitchFamily="34" charset="0"/>
              </a:rPr>
              <a:t>dầu cháy trong </a:t>
            </a:r>
            <a:r>
              <a:rPr lang="en-US" sz="4000" smtClean="0">
                <a:latin typeface="Arial" panose="020B0604020202020204" pitchFamily="34" charset="0"/>
                <a:cs typeface="Arial" panose="020B0604020202020204" pitchFamily="34" charset="0"/>
              </a:rPr>
              <a:t>lòng </a:t>
            </a:r>
            <a:r>
              <a:rPr lang="en-US" sz="4000" smtClean="0">
                <a:latin typeface="Arial" panose="020B0604020202020204" pitchFamily="34" charset="0"/>
                <a:cs typeface="Arial" panose="020B0604020202020204" pitchFamily="34" charset="0"/>
              </a:rPr>
              <a:t>con.</a:t>
            </a:r>
          </a:p>
          <a:p>
            <a:pPr marL="0" indent="0" algn="ctr">
              <a:lnSpc>
                <a:spcPct val="150000"/>
              </a:lnSpc>
              <a:buNone/>
            </a:pPr>
            <a:r>
              <a:rPr lang="en-US" sz="4000" smtClean="0">
                <a:latin typeface="Arial" panose="020B0604020202020204" pitchFamily="34" charset="0"/>
                <a:cs typeface="Arial" panose="020B0604020202020204" pitchFamily="34" charset="0"/>
              </a:rPr>
              <a:t>Thần Linh Cha chiếu </a:t>
            </a:r>
            <a:r>
              <a:rPr lang="en-US" sz="4000" smtClean="0">
                <a:latin typeface="Arial" panose="020B0604020202020204" pitchFamily="34" charset="0"/>
                <a:cs typeface="Arial" panose="020B0604020202020204" pitchFamily="34" charset="0"/>
              </a:rPr>
              <a:t>sáng </a:t>
            </a:r>
            <a:r>
              <a:rPr lang="en-US" sz="4000" smtClean="0">
                <a:latin typeface="Arial" panose="020B0604020202020204" pitchFamily="34" charset="0"/>
                <a:cs typeface="Arial" panose="020B0604020202020204" pitchFamily="34" charset="0"/>
              </a:rPr>
              <a:t>trong con đêm nay.</a:t>
            </a:r>
          </a:p>
        </p:txBody>
      </p:sp>
    </p:spTree>
    <p:extLst>
      <p:ext uri="{BB962C8B-B14F-4D97-AF65-F5344CB8AC3E}">
        <p14:creationId xmlns:p14="http://schemas.microsoft.com/office/powerpoint/2010/main" val="275608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12192000" cy="1325563"/>
          </a:xfrm>
        </p:spPr>
        <p:txBody>
          <a:bodyPr>
            <a:normAutofit/>
          </a:bodyPr>
          <a:lstStyle/>
          <a:p>
            <a:pPr algn="ctr"/>
            <a:r>
              <a:rPr lang="en-US" sz="5400" dirty="0" smtClean="0">
                <a:latin typeface="Arial" panose="020B0604020202020204" pitchFamily="34" charset="0"/>
                <a:cs typeface="Arial" panose="020B0604020202020204" pitchFamily="34" charset="0"/>
              </a:rPr>
              <a:t>Nội dung</a:t>
            </a:r>
            <a:endParaRPr lang="en-US" sz="54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3741576" y="1825624"/>
            <a:ext cx="8450424" cy="5032375"/>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1. Chào hỏi</a:t>
            </a:r>
          </a:p>
          <a:p>
            <a:pPr marL="0" indent="0">
              <a:buNone/>
            </a:pPr>
            <a:r>
              <a:rPr lang="en-US" sz="2400" dirty="0" smtClean="0">
                <a:latin typeface="Arial" panose="020B0604020202020204" pitchFamily="34" charset="0"/>
                <a:cs typeface="Arial" panose="020B0604020202020204" pitchFamily="34" charset="0"/>
              </a:rPr>
              <a:t>2. Học câu Kinh Thánh gốc</a:t>
            </a:r>
          </a:p>
          <a:p>
            <a:pPr marL="0" indent="0">
              <a:buNone/>
            </a:pPr>
            <a:r>
              <a:rPr lang="en-US" sz="2400" dirty="0" smtClean="0">
                <a:latin typeface="Arial" panose="020B0604020202020204" pitchFamily="34" charset="0"/>
                <a:cs typeface="Arial" panose="020B0604020202020204" pitchFamily="34" charset="0"/>
              </a:rPr>
              <a:t>3. Cầu nguyện</a:t>
            </a:r>
          </a:p>
          <a:p>
            <a:pPr marL="0" indent="0">
              <a:buNone/>
            </a:pPr>
            <a:r>
              <a:rPr lang="en-US" sz="2400" dirty="0" smtClean="0">
                <a:latin typeface="Arial" panose="020B0604020202020204" pitchFamily="34" charset="0"/>
                <a:cs typeface="Arial" panose="020B0604020202020204" pitchFamily="34" charset="0"/>
              </a:rPr>
              <a:t>4. Hát Thánh ca</a:t>
            </a:r>
          </a:p>
          <a:p>
            <a:pPr marL="0" indent="0">
              <a:buNone/>
            </a:pPr>
            <a:r>
              <a:rPr lang="en-US" sz="2400" dirty="0" smtClean="0">
                <a:latin typeface="Arial" panose="020B0604020202020204" pitchFamily="34" charset="0"/>
                <a:cs typeface="Arial" panose="020B0604020202020204" pitchFamily="34" charset="0"/>
              </a:rPr>
              <a:t>5. Đọc Kinh Thánh đối đáp</a:t>
            </a:r>
          </a:p>
          <a:p>
            <a:pPr marL="0" indent="0">
              <a:buNone/>
            </a:pPr>
            <a:r>
              <a:rPr lang="en-US" sz="2400" dirty="0" smtClean="0">
                <a:latin typeface="Arial" panose="020B0604020202020204" pitchFamily="34" charset="0"/>
                <a:cs typeface="Arial" panose="020B0604020202020204" pitchFamily="34" charset="0"/>
              </a:rPr>
              <a:t>6. Chào mừng và thông báo</a:t>
            </a:r>
          </a:p>
          <a:p>
            <a:pPr marL="0" indent="0">
              <a:buNone/>
            </a:pPr>
            <a:r>
              <a:rPr lang="en-US" sz="2400" dirty="0" smtClean="0">
                <a:latin typeface="Arial" panose="020B0604020202020204" pitchFamily="34" charset="0"/>
                <a:cs typeface="Arial" panose="020B0604020202020204" pitchFamily="34" charset="0"/>
              </a:rPr>
              <a:t>7. Chia sẻ ơn phước và làm chứng</a:t>
            </a:r>
          </a:p>
          <a:p>
            <a:pPr marL="0" indent="0">
              <a:buNone/>
            </a:pPr>
            <a:r>
              <a:rPr lang="en-US" sz="2400" dirty="0" smtClean="0">
                <a:latin typeface="Arial" panose="020B0604020202020204" pitchFamily="34" charset="0"/>
                <a:cs typeface="Arial" panose="020B0604020202020204" pitchFamily="34" charset="0"/>
              </a:rPr>
              <a:t>8. Dâng hiến và cầu nguyện</a:t>
            </a:r>
          </a:p>
          <a:p>
            <a:pPr marL="0" indent="0">
              <a:buNone/>
            </a:pPr>
            <a:r>
              <a:rPr lang="en-US" sz="2400" dirty="0" smtClean="0">
                <a:latin typeface="Arial" panose="020B0604020202020204" pitchFamily="34" charset="0"/>
                <a:cs typeface="Arial" panose="020B0604020202020204" pitchFamily="34" charset="0"/>
              </a:rPr>
              <a:t>9. Giảng luận</a:t>
            </a:r>
          </a:p>
          <a:p>
            <a:pPr marL="0" indent="0">
              <a:buNone/>
            </a:pPr>
            <a:r>
              <a:rPr lang="en-US" sz="2400" dirty="0" smtClean="0">
                <a:latin typeface="Arial" panose="020B0604020202020204" pitchFamily="34" charset="0"/>
                <a:cs typeface="Arial" panose="020B0604020202020204" pitchFamily="34" charset="0"/>
              </a:rPr>
              <a:t>10. Cầu nguyện chúc phước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361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smtClean="0">
                <a:latin typeface="Arial" panose="020B0604020202020204" pitchFamily="34" charset="0"/>
                <a:cs typeface="Arial" panose="020B0604020202020204" pitchFamily="34" charset="0"/>
              </a:rPr>
              <a:t>Hát hô-sa-na, hát hô-sa-na.</a:t>
            </a:r>
          </a:p>
          <a:p>
            <a:pPr marL="0" indent="0" algn="ctr">
              <a:lnSpc>
                <a:spcPct val="150000"/>
              </a:lnSpc>
              <a:buNone/>
            </a:pPr>
            <a:r>
              <a:rPr lang="en-US" sz="4000" smtClean="0">
                <a:latin typeface="Arial" panose="020B0604020202020204" pitchFamily="34" charset="0"/>
                <a:cs typeface="Arial" panose="020B0604020202020204" pitchFamily="34" charset="0"/>
              </a:rPr>
              <a:t>Hát cho Ngài là vua đời đời sáng ngời.</a:t>
            </a:r>
          </a:p>
          <a:p>
            <a:pPr marL="0" indent="0" algn="ctr">
              <a:lnSpc>
                <a:spcPct val="150000"/>
              </a:lnSpc>
              <a:buNone/>
            </a:pPr>
            <a:r>
              <a:rPr lang="en-US" sz="4000" smtClean="0">
                <a:latin typeface="Arial" panose="020B0604020202020204" pitchFamily="34" charset="0"/>
                <a:cs typeface="Arial" panose="020B0604020202020204" pitchFamily="34" charset="0"/>
              </a:rPr>
              <a:t>Hát hô-sa-na, hát hô-sa-na.</a:t>
            </a:r>
          </a:p>
          <a:p>
            <a:pPr marL="0" indent="0" algn="ctr">
              <a:lnSpc>
                <a:spcPct val="150000"/>
              </a:lnSpc>
              <a:buNone/>
            </a:pPr>
            <a:r>
              <a:rPr lang="en-US" sz="4000" smtClean="0">
                <a:latin typeface="Arial" panose="020B0604020202020204" pitchFamily="34" charset="0"/>
                <a:cs typeface="Arial" panose="020B0604020202020204" pitchFamily="34" charset="0"/>
              </a:rPr>
              <a:t>Hát cho Ngài là Vua muôn vua.</a:t>
            </a:r>
          </a:p>
        </p:txBody>
      </p:sp>
    </p:spTree>
    <p:extLst>
      <p:ext uri="{BB962C8B-B14F-4D97-AF65-F5344CB8AC3E}">
        <p14:creationId xmlns:p14="http://schemas.microsoft.com/office/powerpoint/2010/main" val="1638527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latin typeface="Arial" panose="020B0604020202020204" pitchFamily="34" charset="0"/>
              <a:cs typeface="Arial" panose="020B0604020202020204" pitchFamily="34" charset="0"/>
            </a:endParaRPr>
          </a:p>
          <a:p>
            <a:pPr marL="0" indent="0" algn="ctr">
              <a:buNone/>
            </a:pPr>
            <a:endParaRPr lang="en-US" sz="7200" dirty="0">
              <a:latin typeface="Arial" panose="020B0604020202020204" pitchFamily="34" charset="0"/>
              <a:cs typeface="Arial" panose="020B0604020202020204" pitchFamily="34" charset="0"/>
            </a:endParaRPr>
          </a:p>
          <a:p>
            <a:pPr marL="0" indent="0" algn="ctr">
              <a:lnSpc>
                <a:spcPct val="150000"/>
              </a:lnSpc>
              <a:buNone/>
            </a:pPr>
            <a:r>
              <a:rPr lang="en-US" sz="7200" smtClean="0">
                <a:latin typeface="Arial" panose="020B0604020202020204" pitchFamily="34" charset="0"/>
                <a:cs typeface="Arial" panose="020B0604020202020204" pitchFamily="34" charset="0"/>
              </a:rPr>
              <a:t>VỮNG AN</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151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smtClean="0">
                <a:latin typeface="Arial" panose="020B0604020202020204" pitchFamily="34" charset="0"/>
                <a:cs typeface="Arial" panose="020B0604020202020204" pitchFamily="34" charset="0"/>
              </a:rPr>
              <a:t>Xin dấu con nơi cánh tay Cha.</a:t>
            </a:r>
          </a:p>
          <a:p>
            <a:pPr marL="0" indent="0" algn="ctr">
              <a:lnSpc>
                <a:spcPct val="150000"/>
              </a:lnSpc>
              <a:buNone/>
            </a:pPr>
            <a:r>
              <a:rPr lang="en-US" sz="4000" smtClean="0">
                <a:latin typeface="Arial" panose="020B0604020202020204" pitchFamily="34" charset="0"/>
                <a:cs typeface="Arial" panose="020B0604020202020204" pitchFamily="34" charset="0"/>
              </a:rPr>
              <a:t>Che phủ con nhờ bóng thiêng Cha quyền năng.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841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smtClean="0">
                <a:latin typeface="Arial" panose="020B0604020202020204" pitchFamily="34" charset="0"/>
                <a:cs typeface="Arial" panose="020B0604020202020204" pitchFamily="34" charset="0"/>
              </a:rPr>
              <a:t>Dù giông tố khiếp kinh sóng gió vây quanh,</a:t>
            </a:r>
          </a:p>
          <a:p>
            <a:pPr marL="0" indent="0" algn="ctr">
              <a:lnSpc>
                <a:spcPct val="150000"/>
              </a:lnSpc>
              <a:buNone/>
            </a:pPr>
            <a:r>
              <a:rPr lang="en-US" sz="4000" smtClean="0">
                <a:latin typeface="Arial" panose="020B0604020202020204" pitchFamily="34" charset="0"/>
                <a:cs typeface="Arial" panose="020B0604020202020204" pitchFamily="34" charset="0"/>
              </a:rPr>
              <a:t>nguyện xin Chúa dắt đưa vượt qua bão tố.</a:t>
            </a:r>
          </a:p>
          <a:p>
            <a:pPr marL="0" indent="0" algn="ctr">
              <a:lnSpc>
                <a:spcPct val="150000"/>
              </a:lnSpc>
              <a:buNone/>
            </a:pPr>
            <a:r>
              <a:rPr lang="en-US" sz="4000" smtClean="0">
                <a:latin typeface="Arial" panose="020B0604020202020204" pitchFamily="34" charset="0"/>
                <a:cs typeface="Arial" panose="020B0604020202020204" pitchFamily="34" charset="0"/>
              </a:rPr>
              <a:t>Lạy Cha thánh hiển vinh Vua trên dương gian,</a:t>
            </a:r>
          </a:p>
          <a:p>
            <a:pPr marL="0" indent="0" algn="ctr">
              <a:lnSpc>
                <a:spcPct val="150000"/>
              </a:lnSpc>
              <a:buNone/>
            </a:pPr>
            <a:r>
              <a:rPr lang="en-US" sz="4000" smtClean="0">
                <a:latin typeface="Arial" panose="020B0604020202020204" pitchFamily="34" charset="0"/>
                <a:cs typeface="Arial" panose="020B0604020202020204" pitchFamily="34" charset="0"/>
              </a:rPr>
              <a:t>con luôn vững long vì biết Cha bên con.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698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smtClean="0">
                <a:latin typeface="Arial" panose="020B0604020202020204" pitchFamily="34" charset="0"/>
                <a:cs typeface="Arial" panose="020B0604020202020204" pitchFamily="34" charset="0"/>
              </a:rPr>
              <a:t>Con ước nguyện nương náu Giê-xu.</a:t>
            </a:r>
          </a:p>
          <a:p>
            <a:pPr marL="0" indent="0" algn="ctr">
              <a:lnSpc>
                <a:spcPct val="150000"/>
              </a:lnSpc>
              <a:buNone/>
            </a:pPr>
            <a:r>
              <a:rPr lang="en-US" sz="4000" smtClean="0">
                <a:latin typeface="Arial" panose="020B0604020202020204" pitchFamily="34" charset="0"/>
                <a:cs typeface="Arial" panose="020B0604020202020204" pitchFamily="34" charset="0"/>
              </a:rPr>
              <a:t>Quyền năng Ngài làm vững tin con cậy trông.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752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chemeClr val="bg1"/>
              </a:solidFill>
              <a:latin typeface="Arial" panose="020B0604020202020204" pitchFamily="34" charset="0"/>
              <a:cs typeface="Arial" panose="020B0604020202020204" pitchFamily="34" charset="0"/>
            </a:endParaRPr>
          </a:p>
          <a:p>
            <a:pPr marL="0" indent="0" algn="ctr">
              <a:buNone/>
            </a:pPr>
            <a:endParaRPr lang="en-US" sz="7200" dirty="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chemeClr val="bg1"/>
                </a:solidFill>
                <a:latin typeface="Arial" panose="020B0604020202020204" pitchFamily="34" charset="0"/>
                <a:cs typeface="Arial" panose="020B0604020202020204" pitchFamily="34" charset="0"/>
              </a:rPr>
              <a:t>ĐOÀN DÂN GIAO ƯỚC</a:t>
            </a:r>
            <a:endParaRPr lang="en-US" sz="7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918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Những khi </a:t>
            </a:r>
            <a:r>
              <a:rPr lang="en-US" sz="4000" smtClean="0">
                <a:solidFill>
                  <a:schemeClr val="bg1"/>
                </a:solidFill>
                <a:latin typeface="Arial" panose="020B0604020202020204" pitchFamily="34" charset="0"/>
                <a:cs typeface="Arial" panose="020B0604020202020204" pitchFamily="34" charset="0"/>
              </a:rPr>
              <a:t>lòng </a:t>
            </a:r>
            <a:r>
              <a:rPr lang="en-US" sz="4000" smtClean="0">
                <a:solidFill>
                  <a:schemeClr val="bg1"/>
                </a:solidFill>
                <a:latin typeface="Arial" panose="020B0604020202020204" pitchFamily="34" charset="0"/>
                <a:cs typeface="Arial" panose="020B0604020202020204" pitchFamily="34" charset="0"/>
              </a:rPr>
              <a:t>đầy ưu tư chán chường.</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Chúa nhân từ đầy quyền năng vô đối.</a:t>
            </a:r>
          </a:p>
          <a:p>
            <a:pPr marL="0" indent="0" algn="ctr">
              <a:lnSpc>
                <a:spcPct val="150000"/>
              </a:lnSpc>
              <a:buNone/>
            </a:pPr>
            <a:r>
              <a:rPr lang="en-US" sz="4000">
                <a:solidFill>
                  <a:schemeClr val="bg1"/>
                </a:solidFill>
                <a:latin typeface="Arial" panose="020B0604020202020204" pitchFamily="34" charset="0"/>
                <a:cs typeface="Arial" panose="020B0604020202020204" pitchFamily="34" charset="0"/>
              </a:rPr>
              <a:t>Ngài nâng bước nắm chắc tôi trong đôi tay năng </a:t>
            </a:r>
            <a:r>
              <a:rPr lang="en-US" sz="4000">
                <a:solidFill>
                  <a:schemeClr val="bg1"/>
                </a:solidFill>
                <a:latin typeface="Arial" panose="020B0604020202020204" pitchFamily="34" charset="0"/>
                <a:cs typeface="Arial" panose="020B0604020202020204" pitchFamily="34" charset="0"/>
              </a:rPr>
              <a:t>q</a:t>
            </a:r>
            <a:r>
              <a:rPr lang="en-US" sz="4000" smtClean="0">
                <a:solidFill>
                  <a:schemeClr val="bg1"/>
                </a:solidFill>
                <a:latin typeface="Arial" panose="020B0604020202020204" pitchFamily="34" charset="0"/>
                <a:cs typeface="Arial" panose="020B0604020202020204" pitchFamily="34" charset="0"/>
              </a:rPr>
              <a:t>uyền</a:t>
            </a:r>
            <a:r>
              <a:rPr lang="en-US" sz="4000">
                <a:solidFill>
                  <a:schemeClr val="bg1"/>
                </a:solidFill>
                <a:latin typeface="Arial" panose="020B0604020202020204" pitchFamily="34" charset="0"/>
                <a:cs typeface="Arial" panose="020B0604020202020204" pitchFamily="34" charset="0"/>
              </a:rPr>
              <a:t>, vực tôi thoát khỏi chống hư </a:t>
            </a:r>
            <a:r>
              <a:rPr lang="en-US" sz="4000" smtClean="0">
                <a:solidFill>
                  <a:schemeClr val="bg1"/>
                </a:solidFill>
                <a:latin typeface="Arial" panose="020B0604020202020204" pitchFamily="34" charset="0"/>
                <a:cs typeface="Arial" panose="020B0604020202020204" pitchFamily="34" charset="0"/>
              </a:rPr>
              <a:t>vong</a:t>
            </a:r>
            <a:r>
              <a:rPr lang="en-US" sz="40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988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Vững tin rằng Ngài luôn luôn ở cùng,</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chúng ta là đoàn dân giao ước,</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bàn tay Chúa sẽ dắt đưa ta qua bao con đường,</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trong mỗi bước trần thế thăng trầm.</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605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Không chi che khuất ánh </a:t>
            </a:r>
            <a:r>
              <a:rPr lang="en-US" sz="4000" smtClean="0">
                <a:solidFill>
                  <a:schemeClr val="bg1"/>
                </a:solidFill>
                <a:latin typeface="Arial" panose="020B0604020202020204" pitchFamily="34" charset="0"/>
                <a:cs typeface="Arial" panose="020B0604020202020204" pitchFamily="34" charset="0"/>
              </a:rPr>
              <a:t>sáng rạng </a:t>
            </a:r>
            <a:r>
              <a:rPr lang="en-US" sz="4000" smtClean="0">
                <a:solidFill>
                  <a:schemeClr val="bg1"/>
                </a:solidFill>
                <a:latin typeface="Arial" panose="020B0604020202020204" pitchFamily="34" charset="0"/>
                <a:cs typeface="Arial" panose="020B0604020202020204" pitchFamily="34" charset="0"/>
              </a:rPr>
              <a:t>ngời nơi Thượng Thiên.</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Không ai ngăn lối Cứu Chúa ngự vào trong lòng ta.</a:t>
            </a:r>
          </a:p>
        </p:txBody>
      </p:sp>
    </p:spTree>
    <p:extLst>
      <p:ext uri="{BB962C8B-B14F-4D97-AF65-F5344CB8AC3E}">
        <p14:creationId xmlns:p14="http://schemas.microsoft.com/office/powerpoint/2010/main" val="2544093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Ta mau rao báo khắp chốn tình yêu Chúa ban cho,</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bằng quyền năng trong danh Giê-xu Christ.</a:t>
            </a:r>
          </a:p>
        </p:txBody>
      </p:sp>
    </p:spTree>
    <p:extLst>
      <p:ext uri="{BB962C8B-B14F-4D97-AF65-F5344CB8AC3E}">
        <p14:creationId xmlns:p14="http://schemas.microsoft.com/office/powerpoint/2010/main" val="2850572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803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Truyền bá phúc âm ra mọi nơi,</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người ơi chúng ta dân thuộc Thiên Quốc.</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Làm chứng mãi mãi về Cứu Chúa yêu thương,</a:t>
            </a:r>
          </a:p>
          <a:p>
            <a:pPr marL="0" indent="0" algn="ctr">
              <a:lnSpc>
                <a:spcPct val="150000"/>
              </a:lnSpc>
              <a:buNone/>
            </a:pPr>
            <a:r>
              <a:rPr lang="en-US" sz="4000" smtClean="0">
                <a:solidFill>
                  <a:schemeClr val="bg1"/>
                </a:solidFill>
                <a:latin typeface="Arial" panose="020B0604020202020204" pitchFamily="34" charset="0"/>
                <a:cs typeface="Arial" panose="020B0604020202020204" pitchFamily="34" charset="0"/>
              </a:rPr>
              <a:t>từ nay đến ngày Chúa lai hồi.</a:t>
            </a:r>
          </a:p>
        </p:txBody>
      </p:sp>
    </p:spTree>
    <p:extLst>
      <p:ext uri="{BB962C8B-B14F-4D97-AF65-F5344CB8AC3E}">
        <p14:creationId xmlns:p14="http://schemas.microsoft.com/office/powerpoint/2010/main" val="3563147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452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609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680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940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96801"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6939" y="0"/>
            <a:ext cx="5485061" cy="6858000"/>
          </a:xfrm>
          <a:prstGeom prst="rect">
            <a:avLst/>
          </a:prstGeom>
        </p:spPr>
      </p:pic>
    </p:spTree>
    <p:extLst>
      <p:ext uri="{BB962C8B-B14F-4D97-AF65-F5344CB8AC3E}">
        <p14:creationId xmlns:p14="http://schemas.microsoft.com/office/powerpoint/2010/main" val="2104823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53" y="0"/>
            <a:ext cx="10322169" cy="6879765"/>
          </a:xfrm>
          <a:prstGeom prst="rect">
            <a:avLst/>
          </a:prstGeom>
        </p:spPr>
      </p:pic>
    </p:spTree>
    <p:extLst>
      <p:ext uri="{BB962C8B-B14F-4D97-AF65-F5344CB8AC3E}">
        <p14:creationId xmlns:p14="http://schemas.microsoft.com/office/powerpoint/2010/main" val="3175612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731" y="0"/>
            <a:ext cx="10289513" cy="6858000"/>
          </a:xfrm>
          <a:prstGeom prst="rect">
            <a:avLst/>
          </a:prstGeom>
        </p:spPr>
      </p:pic>
    </p:spTree>
    <p:extLst>
      <p:ext uri="{BB962C8B-B14F-4D97-AF65-F5344CB8AC3E}">
        <p14:creationId xmlns:p14="http://schemas.microsoft.com/office/powerpoint/2010/main" val="2089681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36" y="0"/>
            <a:ext cx="10289513" cy="6858000"/>
          </a:xfrm>
          <a:prstGeom prst="rect">
            <a:avLst/>
          </a:prstGeom>
        </p:spPr>
      </p:pic>
    </p:spTree>
    <p:extLst>
      <p:ext uri="{BB962C8B-B14F-4D97-AF65-F5344CB8AC3E}">
        <p14:creationId xmlns:p14="http://schemas.microsoft.com/office/powerpoint/2010/main" val="1644960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15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485" y="325314"/>
            <a:ext cx="11465169" cy="6295293"/>
          </a:xfrm>
        </p:spPr>
        <p:txBody>
          <a:bodyPr/>
          <a:lstStyle/>
          <a:p>
            <a:pPr marL="0" indent="0">
              <a:buNone/>
            </a:pPr>
            <a:r>
              <a:rPr lang="en-US" sz="6600" smtClean="0">
                <a:latin typeface="Arial" panose="020B0604020202020204" pitchFamily="34" charset="0"/>
                <a:cs typeface="Arial" panose="020B0604020202020204" pitchFamily="34" charset="0"/>
              </a:rPr>
              <a:t>5 Vậy</a:t>
            </a:r>
            <a:r>
              <a:rPr lang="en-US" sz="6600">
                <a:latin typeface="Arial" panose="020B0604020202020204" pitchFamily="34" charset="0"/>
                <a:cs typeface="Arial" panose="020B0604020202020204" pitchFamily="34" charset="0"/>
              </a:rPr>
              <a:t>, hãy nhớ lại con đã sa sút từ đâu! Hãy ăn năn và làm lại những công việc ban đầu. Nếu không ăn năn, Ta sẽ đến với con và truất bỏ chân đèn của con khỏi chỗ </a:t>
            </a:r>
            <a:r>
              <a:rPr lang="en-US" sz="6600">
                <a:latin typeface="Arial" panose="020B0604020202020204" pitchFamily="34" charset="0"/>
                <a:cs typeface="Arial" panose="020B0604020202020204" pitchFamily="34" charset="0"/>
              </a:rPr>
              <a:t>nó</a:t>
            </a:r>
            <a:r>
              <a:rPr lang="en-US" sz="6600" smtClean="0">
                <a:latin typeface="Arial" panose="020B0604020202020204" pitchFamily="34" charset="0"/>
                <a:cs typeface="Arial" panose="020B0604020202020204" pitchFamily="34" charset="0"/>
              </a:rPr>
              <a:t>.</a:t>
            </a:r>
          </a:p>
          <a:p>
            <a:pPr marL="0" indent="0" algn="ctr">
              <a:buNone/>
            </a:pPr>
            <a:r>
              <a:rPr lang="en-US" sz="3600" smtClean="0">
                <a:latin typeface="Arial" panose="020B0604020202020204" pitchFamily="34" charset="0"/>
                <a:cs typeface="Arial" panose="020B0604020202020204" pitchFamily="34" charset="0"/>
              </a:rPr>
              <a:t>(KHẢI HUYỀN 2: 5)</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124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735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CHỈ DUY NGÀI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206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Cùng về nơi đây, hiệp một trong Cha.</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Dâng lên lời ca chúc tôn Giê-xu.</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Cùng hiệp một nhau, dâng lên lời chúc tụng,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cho vua hiển vinh.</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2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Giê-xu, Ngài là cứu Chúa của cuộc đời con.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Là sự sống cho linh hồn này.</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Là ánh sáng khiến con không lạc bước.</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Là bài ca chiến thắng.</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316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Chỉ duy Ngài xứng đáng được ngợi khen.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Chỉ duy Ngài xứng đáng được tôn vinh.</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Chỉ duy Ngài xứng đáng được vinh hiển.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320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773</Words>
  <Application>Microsoft Office PowerPoint</Application>
  <PresentationFormat>Widescreen</PresentationFormat>
  <Paragraphs>133</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LeVanLuan</dc:creator>
  <cp:lastModifiedBy>Admin</cp:lastModifiedBy>
  <cp:revision>8</cp:revision>
  <dcterms:created xsi:type="dcterms:W3CDTF">2022-03-12T15:52:35Z</dcterms:created>
  <dcterms:modified xsi:type="dcterms:W3CDTF">2022-07-16T16:01:13Z</dcterms:modified>
</cp:coreProperties>
</file>