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305" r:id="rId4"/>
    <p:sldId id="307" r:id="rId5"/>
    <p:sldId id="308" r:id="rId6"/>
    <p:sldId id="309" r:id="rId7"/>
    <p:sldId id="259" r:id="rId8"/>
    <p:sldId id="306" r:id="rId9"/>
    <p:sldId id="257" r:id="rId10"/>
    <p:sldId id="258" r:id="rId11"/>
    <p:sldId id="310" r:id="rId12"/>
    <p:sldId id="311" r:id="rId13"/>
    <p:sldId id="312" r:id="rId14"/>
    <p:sldId id="313" r:id="rId15"/>
    <p:sldId id="260" r:id="rId16"/>
    <p:sldId id="261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9" r:id="rId26"/>
    <p:sldId id="337" r:id="rId27"/>
    <p:sldId id="334" r:id="rId28"/>
    <p:sldId id="335" r:id="rId29"/>
    <p:sldId id="336" r:id="rId30"/>
    <p:sldId id="280" r:id="rId31"/>
    <p:sldId id="281" r:id="rId32"/>
    <p:sldId id="286" r:id="rId33"/>
    <p:sldId id="292" r:id="rId34"/>
    <p:sldId id="298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4E83-87FA-77BA-5AF7-D76DBB656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E225D-7C94-2458-8629-FD8F4BEB5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A5FE-0FE7-27F9-B1C2-3AD240DD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9178-0F12-63ED-4F18-5E39460A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415E9-5D2B-CA3D-F68A-48088222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27FF-4B33-17CB-6440-B85C55B0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C643-48D2-682E-4A74-F788A9CC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8DAC-DA48-3EDC-2979-336BC3FD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0F2B-BAEF-1C35-2CE2-F7DE5285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2DAC-5D21-E302-866D-194F9E58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0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C9BE-0041-35CD-314F-13F52205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6B9A0-1357-AE17-103F-5187297C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CC30-C188-E484-F1E9-4C9C8573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2A20-C0EE-291E-0F74-89F04EF6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76B9-EE6D-44BC-B50C-60C2C257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BB87-9799-2764-3877-A8846BF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A7A3-0CDC-86E4-243B-4A93D6A5B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BE8B-436D-2670-9E26-7378EEBC5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625E-7C9A-65C1-D82D-B3748936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36A5-DB20-CA7F-C322-A146D3EA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BCCD3-B8FB-E606-E1BF-A9422FA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11F3-D67E-7AA3-8564-C9AB82C3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2B2D8-0C18-71CB-43FA-1529CB48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859AF-CDC7-A8CC-38A4-53385376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B622A-2D5A-E95A-2D3F-A322ED1A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3C9A5-0B7C-0136-0BEB-F77386034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B577D-6EC2-86AB-C0ED-9D516DC3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67EBE-9CB8-259D-AAF6-A9244BA3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D329D-90E6-37B4-ED80-F930974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6130-FB04-A224-6CAF-DDCCD33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2FD15-662B-1745-2FD4-1E0D5DDA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58D0A-39E1-36B3-C912-2CBAE182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45AC4-AF49-2764-A0A8-9CF9C903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22117-AC63-593B-1D5C-E6D21EF4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D9DB9-3EC6-DABD-6BA4-A5ACBCA7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989D-20B3-A8D7-5261-3EC66C5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2E54-3AFC-FCCB-9DCC-6F492A62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7AA4-8218-CC70-016F-DE3F20B1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830F7-65B1-B826-B173-252ED123F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D1D68-AE03-FE81-69DC-2EFC6D04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6588-F826-B5CD-28D5-0AC136F0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38A3C-51F5-D924-E944-1DCB0494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E371-195A-501C-5F55-328B92DF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DF2A8-BF6C-3A23-C667-74252D1EF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4125C-BB75-FF35-E80C-AF68A93D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389FD-25A0-72B0-6659-BF5E3910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A85B-4EC3-0239-EECA-E1F326C8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EAF58-F600-80A6-C045-75E2AF5A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BBA4-E430-ABB7-63FA-98152F20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AD826-1496-F7A8-B808-44BFE4F9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28AD-DA18-B726-020C-62621FEB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8AA-D3D4-5710-C941-D2B1AABE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99EE-72FD-6B00-BACE-A67D6C8C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7A7CD-4053-8160-B749-A4B3563E9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2DA4-9655-E85C-E665-55C30D7C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5D62-0D7E-0702-8A73-73385DE4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53B8-B0CE-EF57-A7C2-29BB7B86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7FF6-7A6A-B2EA-0B54-809C42A9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9C6D-9D6B-3228-CB57-CCFE058C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1E7D-8465-E7FC-8060-6ACD78CC5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B9D9-309E-E042-B3B7-9700D2689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376B9-90C1-CBBC-1701-8469F24F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80DB-6EC6-587B-3FE8-580C72551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17-09-2023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 VÀ ĐƯỢC YÊU</a:t>
            </a:r>
          </a:p>
        </p:txBody>
      </p:sp>
    </p:spTree>
    <p:extLst>
      <p:ext uri="{BB962C8B-B14F-4D97-AF65-F5344CB8AC3E}">
        <p14:creationId xmlns:p14="http://schemas.microsoft.com/office/powerpoint/2010/main" val="273830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42695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55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83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muôn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00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29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YÊU NGÀI 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 </a:t>
            </a:r>
            <a:r>
              <a:rPr lang="vi-VN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MỌI ĐIỀU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6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!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Yêu Ngài hơn cả mọi điều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Vàng có nghĩa gì thế giới kia là chi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!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nguyện yêu Cha hết lòng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1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Tình yêu Cha quá lớn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lớn lao hơn cả Thiên Đàng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thương xót Cứu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thấm sâu hơn biển hồ.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 ân điển quý giá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bao la hơn cả thế giới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42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CHINH MÌNH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9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chính mình Ngài, hỡi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tình Ngài, hỡi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rờ chạm Ngài, hỡi Thánh Linh!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đến!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03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gặp mặt Ngài, hỡi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dựa ngực Ngài, hỡi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chìm ngập Ngài, hỡi Thánh Linh!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Linh của con!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9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 tình Chúa như dòng suối tưới mát tâm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 tình Cha như đại dương dạt dào sóng vỗ.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tình Chúa như bầu trời rạng rỡ ánh ban mai.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tình Cha như dòng thác cuộn cuộn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4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Cha yêu hỡi! Con yêu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Linh hỡi! Con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ơi! Con yêu Giê-xu bằng tất cả trái tim.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yêu hỡi! Con yêu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Linh hỡi! Con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ơi! Con yêu Giê-xu bằng tất cả tình yêu.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6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 NƠI SỨT MẺ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Kìa mắt Chúa chiếu soi rọi khắp trên muôn nơi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nhìn xem thế gian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tìm người cầu thay, người hạ mình tìm kiếm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đất nước quê hương dân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cầu thay hỡi, mau dấy lên!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 : Tại đây nơi sứt mẻ con cầu thay cho dân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đây nơi sứt mẻ xin Ngài thương đất nước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gối xuống nơi này Khẩn thiết cầu xin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Cha xót thương dân tộc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Cha xót thương mau phục hưng.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1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Quyền thế bóng tối giăng đầy khắp quê hương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lùi xa mãi mãi...trong quyền năng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một lòng tìm kiếm Chúa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dân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đang khẩn xin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cầu thay hởi, mau dấy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4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LỚN LAO</a:t>
            </a:r>
          </a:p>
        </p:txBody>
      </p:sp>
    </p:spTree>
    <p:extLst>
      <p:ext uri="{BB962C8B-B14F-4D97-AF65-F5344CB8AC3E}">
        <p14:creationId xmlns:p14="http://schemas.microsoft.com/office/powerpoint/2010/main" val="3634412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cả trái đất,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 Hãy cất tiếng reo mừng cho Đức Giê-hô-va!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vui vẻ phục vụ Đức Giê-hô-va,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ca hát mà đến trước mặt Ngài.</a:t>
            </a:r>
          </a:p>
        </p:txBody>
      </p:sp>
    </p:spTree>
    <p:extLst>
      <p:ext uri="{BB962C8B-B14F-4D97-AF65-F5344CB8AC3E}">
        <p14:creationId xmlns:p14="http://schemas.microsoft.com/office/powerpoint/2010/main" val="4293058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biết rằng Giê-hô-va là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Đức Chúa Trời.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Ngài đã dựng nên chúng ta, chúng ta thuộc về Ngài;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dân của Ngài, là bầy chiên trong đồng cỏ Ngài.</a:t>
            </a:r>
          </a:p>
        </p:txBody>
      </p:sp>
    </p:spTree>
    <p:extLst>
      <p:ext uri="{BB962C8B-B14F-4D97-AF65-F5344CB8AC3E}">
        <p14:creationId xmlns:p14="http://schemas.microsoft.com/office/powerpoint/2010/main" val="946749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cảm tạ mà vào các cổng Ngài,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ca mà vào 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lang Ngài.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cảm tạ Ngài, 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tụng danh của Ngài.</a:t>
            </a:r>
          </a:p>
        </p:txBody>
      </p:sp>
    </p:spTree>
    <p:extLst>
      <p:ext uri="{BB962C8B-B14F-4D97-AF65-F5344CB8AC3E}">
        <p14:creationId xmlns:p14="http://schemas.microsoft.com/office/powerpoint/2010/main" val="143229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Vì Đức Giê-hô-va là thiện,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Sự nhân từ Ngài hằng có mãi mãi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Và sự thành tín Ngài 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còn đến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325872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cao cao vút trời mây.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lấy chi đo lường, ôi tình yêu Chúa vời cao.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sâu sâu thẳm bể khơi,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đến muôn đời không hề phôi phai.</a:t>
            </a:r>
          </a:p>
        </p:txBody>
      </p:sp>
    </p:spTree>
    <p:extLst>
      <p:ext uri="{BB962C8B-B14F-4D97-AF65-F5344CB8AC3E}">
        <p14:creationId xmlns:p14="http://schemas.microsoft.com/office/powerpoint/2010/main" val="199593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luôn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là yêu thương.</a:t>
            </a:r>
          </a:p>
        </p:txBody>
      </p:sp>
    </p:spTree>
    <p:extLst>
      <p:ext uri="{BB962C8B-B14F-4D97-AF65-F5344CB8AC3E}">
        <p14:creationId xmlns:p14="http://schemas.microsoft.com/office/powerpoint/2010/main" val="324124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luôn bao phủ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không phai mờ ôi tình yêu Chúa đậm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là bài ca trong tâm của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yêu con nhiều, muôn đời Chúa vẫn còn yêu.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4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TRONG DANH CHÚA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Yêu thương và hiệp một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như Chúa hằng dạy khuyên chúng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955</Words>
  <Application>Microsoft Office PowerPoint</Application>
  <PresentationFormat>Widescreen</PresentationFormat>
  <Paragraphs>153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38</cp:revision>
  <dcterms:created xsi:type="dcterms:W3CDTF">2022-02-21T03:27:55Z</dcterms:created>
  <dcterms:modified xsi:type="dcterms:W3CDTF">2023-09-16T14:50:48Z</dcterms:modified>
</cp:coreProperties>
</file>