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465" r:id="rId5"/>
    <p:sldId id="488" r:id="rId6"/>
    <p:sldId id="257" r:id="rId7"/>
    <p:sldId id="258" r:id="rId8"/>
    <p:sldId id="489" r:id="rId9"/>
    <p:sldId id="490" r:id="rId10"/>
    <p:sldId id="491" r:id="rId11"/>
    <p:sldId id="492" r:id="rId12"/>
    <p:sldId id="493" r:id="rId13"/>
    <p:sldId id="494" r:id="rId14"/>
    <p:sldId id="259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363" r:id="rId24"/>
    <p:sldId id="364" r:id="rId25"/>
    <p:sldId id="277" r:id="rId26"/>
    <p:sldId id="278" r:id="rId27"/>
    <p:sldId id="279" r:id="rId28"/>
    <p:sldId id="487" r:id="rId29"/>
    <p:sldId id="286" r:id="rId30"/>
    <p:sldId id="287" r:id="rId31"/>
    <p:sldId id="289" r:id="rId32"/>
    <p:sldId id="290" r:id="rId33"/>
    <p:sldId id="291" r:id="rId34"/>
    <p:sldId id="483" r:id="rId35"/>
    <p:sldId id="484" r:id="rId36"/>
    <p:sldId id="485" r:id="rId37"/>
    <p:sldId id="486" r:id="rId38"/>
    <p:sldId id="509" r:id="rId39"/>
    <p:sldId id="503" r:id="rId40"/>
    <p:sldId id="504" r:id="rId41"/>
    <p:sldId id="505" r:id="rId42"/>
    <p:sldId id="506" r:id="rId43"/>
    <p:sldId id="507" r:id="rId44"/>
    <p:sldId id="50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17-12-2023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5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</a:t>
            </a:r>
          </a:p>
        </p:txBody>
      </p:sp>
    </p:spTree>
    <p:extLst>
      <p:ext uri="{BB962C8B-B14F-4D97-AF65-F5344CB8AC3E}">
        <p14:creationId xmlns:p14="http://schemas.microsoft.com/office/powerpoint/2010/main" val="16671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57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54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con trong sạch thánh khiết mọi bề,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lời hát chúc  xướng con tạ ơn Ngài.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YÊU NGÀI HƠN CẢ MỌI ĐIỀU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1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! Yêu Ngài hơn cả mọi điều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Vàng có nghĩa gì thế giới kia là chi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Chúa! Con nguyện yêu Cha hết lòng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6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Tình yêu Cha quá lớn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lớn lao hơn cả Thiên Đàng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thương xót Cứu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thấm sâu hơn biển hồ.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 ân điển quý giá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bao la hơn cả thế giới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để mất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Sẽ không bao giờ xa rời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7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6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50998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279826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82E5-1129-D698-F160-A1597FF7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Thi-Thiên 81</a:t>
            </a:r>
          </a:p>
        </p:txBody>
      </p:sp>
    </p:spTree>
    <p:extLst>
      <p:ext uri="{BB962C8B-B14F-4D97-AF65-F5344CB8AC3E}">
        <p14:creationId xmlns:p14="http://schemas.microsoft.com/office/powerpoint/2010/main" val="1669815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ca vang cho Đức Chúa Trời là sức lực của chúng ta;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 Hãy trỗi tiếng reo mừng cho Đức Chúa Trời của Gia-cốp.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ca và gióng trống cơm,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Gẩy đàn hạc du dương hòa với đàn lia.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Hãy thổi kèn khi trăng non,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Lúc trăng rằm và các ngày lễ của chúng ta.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đó là một luật lệ cho Y-sơ-ra-ên,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Một phán quyết từ Đức Chúa Trời của Gia-cốp.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lập điều ấy làm chứng ước cho Giô-sép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Khi Ngài đi đánh Ai Cập.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Tôi nghe một thứ tiếng mà tôi không biết: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 đã cất gánh nặng khỏi vai ngươi;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ngươi thả cái giỏ nặng nề ra.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Trong cơn gian truân, ngươi kêu cầu thì Ta giải cứu ngươi,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Từ nơi kín đáo của sấm sét, Ta đã đáp lời ngươi.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cũng thử thách ngươi nơi dòng nước Mê-ri-ba. 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Hỡi dân Ta, hãy nghe, Ta khuyến cáo ngươi: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Y-sơ-ra-ên ơi, phải chi ngươi lắng nghe Ta!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Giữa ngươi chớ có thần lạ nào,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Ngươi cũng không được quỳ lạy trước thần của dân ngoại.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Ta là Giê-hô-va Đức Chúa Trời ngươi,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Đấng đã đem ngươi ra khỏi Ai Cập.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Hãy há to miệng ngươi ra thì Ta sẽ làm cho đầy.</a:t>
            </a:r>
          </a:p>
        </p:txBody>
      </p:sp>
    </p:spTree>
    <p:extLst>
      <p:ext uri="{BB962C8B-B14F-4D97-AF65-F5344CB8AC3E}">
        <p14:creationId xmlns:p14="http://schemas.microsoft.com/office/powerpoint/2010/main" val="127146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dân Ta không lắng nghe tiếng Ta,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Y-sơ-ra-ên không muốn vâng phục Ta.</a:t>
            </a:r>
          </a:p>
        </p:txBody>
      </p:sp>
    </p:spTree>
    <p:extLst>
      <p:ext uri="{BB962C8B-B14F-4D97-AF65-F5344CB8AC3E}">
        <p14:creationId xmlns:p14="http://schemas.microsoft.com/office/powerpoint/2010/main" val="274547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479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vậy, Ta phó họ cho sự cứng lòng của họ,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Để họ đi theo mưu kế của riêng mình.</a:t>
            </a:r>
          </a:p>
        </p:txBody>
      </p:sp>
    </p:spTree>
    <p:extLst>
      <p:ext uri="{BB962C8B-B14F-4D97-AF65-F5344CB8AC3E}">
        <p14:creationId xmlns:p14="http://schemas.microsoft.com/office/powerpoint/2010/main" val="1382943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Ôi! Phải chi dân Ta lắng nghe Ta!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chi Y-sơ-ra-ên chịu đi trong đường lối Ta!</a:t>
            </a:r>
          </a:p>
        </p:txBody>
      </p:sp>
    </p:spTree>
    <p:extLst>
      <p:ext uri="{BB962C8B-B14F-4D97-AF65-F5344CB8AC3E}">
        <p14:creationId xmlns:p14="http://schemas.microsoft.com/office/powerpoint/2010/main" val="2398391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Thì chẳng bao lâu Ta làm cho kẻ thù của họ bị khuất phục,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Ta trở tay chống lại các cừu địch họ.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Những kẻ ghét Đức Giê-hô-va sẽ quy phục Ngài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Còn dân Ta sẽ tồn tại đời đời.</a:t>
            </a:r>
          </a:p>
        </p:txBody>
      </p:sp>
    </p:spTree>
    <p:extLst>
      <p:ext uri="{BB962C8B-B14F-4D97-AF65-F5344CB8AC3E}">
        <p14:creationId xmlns:p14="http://schemas.microsoft.com/office/powerpoint/2010/main" val="2787366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Ta sẽ nuôi họ bằng lúa mì ngon nhất,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làm cho họ được thỏa mãn với mật ong nơi vầng đá.”</a:t>
            </a:r>
          </a:p>
        </p:txBody>
      </p:sp>
    </p:spTree>
    <p:extLst>
      <p:ext uri="{BB962C8B-B14F-4D97-AF65-F5344CB8AC3E}">
        <p14:creationId xmlns:p14="http://schemas.microsoft.com/office/powerpoint/2010/main" val="389092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60753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</a:p>
        </p:txBody>
      </p:sp>
    </p:spTree>
    <p:extLst>
      <p:ext uri="{BB962C8B-B14F-4D97-AF65-F5344CB8AC3E}">
        <p14:creationId xmlns:p14="http://schemas.microsoft.com/office/powerpoint/2010/main" val="44801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144102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1189</Words>
  <Application>Microsoft Office PowerPoint</Application>
  <PresentationFormat>Widescreen</PresentationFormat>
  <Paragraphs>173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Thi-Thiên 81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110</cp:revision>
  <dcterms:created xsi:type="dcterms:W3CDTF">2022-02-21T03:27:55Z</dcterms:created>
  <dcterms:modified xsi:type="dcterms:W3CDTF">2023-12-16T14:02:56Z</dcterms:modified>
</cp:coreProperties>
</file>