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-06-2023)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sự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sức mới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niềm hy vọng, trong Chúa, hỡi Cha!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sức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28920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trọn cả tâm sức, với trọn cả đời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hy vọng con từ nơi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Chúa, hỡi Cha! Trong Chúa, hỡi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trong Cha!</a:t>
            </a:r>
          </a:p>
        </p:txBody>
      </p:sp>
    </p:spTree>
    <p:extLst>
      <p:ext uri="{BB962C8B-B14F-4D97-AF65-F5344CB8AC3E}">
        <p14:creationId xmlns:p14="http://schemas.microsoft.com/office/powerpoint/2010/main" val="3069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AN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4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dấu con nơi cánh tay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phủ con nhờ bóng thiêng Cha quyền năng.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giông tố khiếp kinh sóng gió vây quanh,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Chúa dắt đưa vượt qua bão tố.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thánh hiển vinh Vua trên dương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vững long vì biết Cha bên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1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ước nguyện nương náu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 làm vững tin con cậy trông.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6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8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6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NGÀY TƯƠI MỚI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ngày tươi mới,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ngày tươi mới do Chúa Cha ban cho,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do Chúa Cha ban cho. Lòng mừng thơ thới,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mừng thơ thới, trong tiếng ca rộn ràng,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trong nắng mai ngập tràn.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0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Hân hoan ca vang biết ơn Cha vô vàng,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khi ơn yêu thương vẫn mãi luôn tuôn tràn.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mừng thơ thới,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một ngày tươi mới do Chúa ban cho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9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THÊM DẦU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1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cho tâm linh bùng cháy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chiếu sáng trong con đêm nay.</a:t>
            </a:r>
          </a:p>
        </p:txBody>
      </p:sp>
    </p:spTree>
    <p:extLst>
      <p:ext uri="{BB962C8B-B14F-4D97-AF65-F5344CB8AC3E}">
        <p14:creationId xmlns:p14="http://schemas.microsoft.com/office/powerpoint/2010/main" val="10865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đời đời sáng ngời.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muôn vua.</a:t>
            </a:r>
          </a:p>
        </p:txBody>
      </p:sp>
    </p:spTree>
    <p:extLst>
      <p:ext uri="{BB962C8B-B14F-4D97-AF65-F5344CB8AC3E}">
        <p14:creationId xmlns:p14="http://schemas.microsoft.com/office/powerpoint/2010/main" val="176733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457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2023-06-18T01:02:38Z</dcterms:modified>
</cp:coreProperties>
</file>