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0" r:id="rId3"/>
    <p:sldId id="343" r:id="rId4"/>
    <p:sldId id="633" r:id="rId5"/>
    <p:sldId id="678" r:id="rId6"/>
    <p:sldId id="257" r:id="rId7"/>
    <p:sldId id="258" r:id="rId8"/>
    <p:sldId id="679" r:id="rId9"/>
    <p:sldId id="680" r:id="rId10"/>
    <p:sldId id="681" r:id="rId11"/>
    <p:sldId id="682" r:id="rId12"/>
    <p:sldId id="683" r:id="rId13"/>
    <p:sldId id="684" r:id="rId14"/>
    <p:sldId id="259" r:id="rId15"/>
    <p:sldId id="688" r:id="rId16"/>
    <p:sldId id="689" r:id="rId17"/>
    <p:sldId id="690" r:id="rId18"/>
    <p:sldId id="685" r:id="rId19"/>
    <p:sldId id="686" r:id="rId20"/>
    <p:sldId id="687" r:id="rId21"/>
    <p:sldId id="363" r:id="rId22"/>
    <p:sldId id="598" r:id="rId23"/>
    <p:sldId id="543" r:id="rId24"/>
    <p:sldId id="290" r:id="rId25"/>
    <p:sldId id="291" r:id="rId26"/>
    <p:sldId id="483" r:id="rId27"/>
    <p:sldId id="626" r:id="rId28"/>
    <p:sldId id="627" r:id="rId29"/>
    <p:sldId id="691" r:id="rId30"/>
    <p:sldId id="692" r:id="rId31"/>
    <p:sldId id="693" r:id="rId32"/>
    <p:sldId id="694" r:id="rId33"/>
    <p:sldId id="6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126" y="102"/>
      </p:cViewPr>
      <p:guideLst/>
    </p:cSldViewPr>
  </p:slideViewPr>
  <p:outlineViewPr>
    <p:cViewPr>
      <p:scale>
        <a:sx n="33" d="100"/>
        <a:sy n="33" d="100"/>
      </p:scale>
      <p:origin x="0" y="-997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18-08-2024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22232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</a:p>
        </p:txBody>
      </p:sp>
    </p:spTree>
    <p:extLst>
      <p:ext uri="{BB962C8B-B14F-4D97-AF65-F5344CB8AC3E}">
        <p14:creationId xmlns:p14="http://schemas.microsoft.com/office/powerpoint/2010/main" val="65072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Trong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Trong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Trong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Cha! (x2)</a:t>
            </a:r>
          </a:p>
        </p:txBody>
      </p:sp>
    </p:spTree>
    <p:extLst>
      <p:ext uri="{BB962C8B-B14F-4D97-AF65-F5344CB8AC3E}">
        <p14:creationId xmlns:p14="http://schemas.microsoft.com/office/powerpoint/2010/main" val="193433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29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Cha! Trong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298265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</a:p>
        </p:txBody>
      </p:sp>
    </p:spTree>
    <p:extLst>
      <p:ext uri="{BB962C8B-B14F-4D97-AF65-F5344CB8AC3E}">
        <p14:creationId xmlns:p14="http://schemas.microsoft.com/office/powerpoint/2010/main" val="115690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15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</a:t>
            </a:r>
          </a:p>
        </p:txBody>
      </p:sp>
    </p:spTree>
    <p:extLst>
      <p:ext uri="{BB962C8B-B14F-4D97-AF65-F5344CB8AC3E}">
        <p14:creationId xmlns:p14="http://schemas.microsoft.com/office/powerpoint/2010/main" val="313044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3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34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111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Con sẽ hết lòng ca ngợi Đức Giê-hô-va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Trong đoàn người ngay thẳng và giữa hội chúng.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Công việc Đức Giê-hô-va thật vĩ đại;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Tất cả những ai ham thích đều sẽ suy ngẫm đến.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việc Ngài đầy vinh quang và uy nghiêm;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công chính Ngài còn đến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lập kỷ niệm về các phép mầu của Ngài.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hay làm ơn và đầy lòng thương xót.</a:t>
            </a: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thực phẩm cho người kính sợ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ghi nhớ giao ước Ngài mãi mãi.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đã bày tỏ cho dân Ngài quyền năng của công việc Ngài,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ban cho họ sản nghiệp của các nước.</a:t>
            </a:r>
          </a:p>
        </p:txBody>
      </p:sp>
    </p:spTree>
    <p:extLst>
      <p:ext uri="{BB962C8B-B14F-4D97-AF65-F5344CB8AC3E}">
        <p14:creationId xmlns:p14="http://schemas.microsoft.com/office/powerpoint/2010/main" val="2678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Công việc của tay Ngài là thành tín và công chính;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Các kỷ cương của Ngài đều đáng tin tưởng,</a:t>
            </a:r>
          </a:p>
        </p:txBody>
      </p:sp>
    </p:spTree>
    <p:extLst>
      <p:ext uri="{BB962C8B-B14F-4D97-AF65-F5344CB8AC3E}">
        <p14:creationId xmlns:p14="http://schemas.microsoft.com/office/powerpoint/2010/main" val="195702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lập vững bền đời đời vô cùng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được thực thi trong sự thành tín và ngay thẳng.</a:t>
            </a:r>
          </a:p>
        </p:txBody>
      </p:sp>
    </p:spTree>
    <p:extLst>
      <p:ext uri="{BB962C8B-B14F-4D97-AF65-F5344CB8AC3E}">
        <p14:creationId xmlns:p14="http://schemas.microsoft.com/office/powerpoint/2010/main" val="2759038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giải cứu dân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truyền lệnh lập giao ước Ngài đến đời đời.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Ngài là thánh và đáng kính sợ.</a:t>
            </a:r>
          </a:p>
        </p:txBody>
      </p:sp>
    </p:spTree>
    <p:extLst>
      <p:ext uri="{BB962C8B-B14F-4D97-AF65-F5344CB8AC3E}">
        <p14:creationId xmlns:p14="http://schemas.microsoft.com/office/powerpoint/2010/main" val="456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kính sợ Đức Giê-hô-va là khởi đầu sự khôn ngoan;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nào vâng giữ điều răn Ngài được thông sáng.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ca ngợi Ngài còn đến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89726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31</a:t>
            </a:r>
            <a:r>
              <a:rPr lang="vi-VN" sz="6000" dirty="0"/>
              <a:t>Người cha đáp: ‘Con ơi, con luôn luôn ở với cha, tất cả của cha là của con. </a:t>
            </a:r>
            <a:r>
              <a:rPr lang="vi-VN" sz="6000" dirty="0">
                <a:solidFill>
                  <a:srgbClr val="FF0000"/>
                </a:solidFill>
              </a:rPr>
              <a:t>32</a:t>
            </a:r>
            <a:r>
              <a:rPr lang="vi-VN" sz="6000" dirty="0"/>
              <a:t>Nhưng đáng phải dọn tiệc và vui mừng, vì em con đây đã chết mà nay lại sống, đã mất mà nay tìm lại được.’”</a:t>
            </a:r>
            <a:endParaRPr lang="en-US" sz="2800" dirty="0"/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Lu-ca ( 15:31-32 )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5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7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924</Words>
  <Application>Microsoft Office PowerPoint</Application>
  <PresentationFormat>Widescreen</PresentationFormat>
  <Paragraphs>135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111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152</cp:revision>
  <dcterms:created xsi:type="dcterms:W3CDTF">2022-02-21T03:27:55Z</dcterms:created>
  <dcterms:modified xsi:type="dcterms:W3CDTF">2024-08-16T14:18:40Z</dcterms:modified>
</cp:coreProperties>
</file>