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5" r:id="rId4"/>
    <p:sldId id="266" r:id="rId5"/>
    <p:sldId id="261" r:id="rId6"/>
    <p:sldId id="262" r:id="rId7"/>
    <p:sldId id="263" r:id="rId8"/>
    <p:sldId id="264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9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29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3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70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8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87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54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8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4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89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23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41610-8228-43D2-BE15-8AF9187EC9AE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6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</a:t>
            </a: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CHỊ EM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TÌNH YÊU CỨU CHÚA JESUS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ĐẾN THAM DỰ BUỔI THỜ PHƯỢNG</a:t>
            </a: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(NGÀY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-09-2022)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91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rạng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ngời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khắp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thờ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phượng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tụng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46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9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Ha-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lu-gia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khắp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13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 LINH QUYỀN NĂNG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78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vô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vĩ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bầu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hứa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khắp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ngập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tràn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0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tràn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chờ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mời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tràn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852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mãi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32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GIÊ-XU SỐNG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90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 trời vinh quang, Vua Thánh xuống dương trần.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Xót thương con người sống trong tuyệt vọng.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 vàng hi sinh chịu đau thương cứu người.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 Ngài đang sống để đón muôn người tìm nguồn thái an.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16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Giê-xu sống tôi bước đi với hi vọng.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 đêm xa dần lòng luôn vững tin.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tôi biết rõ Chúa sống quyền uy trên khắp trời.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Giê-xu sống luôn sống với tôi,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 vui sống trong ngài.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86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Nội dung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741576" y="1825624"/>
            <a:ext cx="8450424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 Chào hỏi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 Học câu Kinh Thánh gốc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3. Cầu nguyện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4. Hát Thánh ca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5. Đọc Kinh Thánh đối đáp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6. Chào mừng và thông báo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7. Chia sẻ ơn phước và làm chứng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8. Dâng hiến và cầu nguyện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9. Giảng luận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10. Cầu nguyện chúc phước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36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 đường tôi đi, tôi biết Chúa đi cùng.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Dẫu bao khổ nạn vẫn luôn an bình.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 hồn dịu êm, vì luôn luôn có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 Ngài đang sống trong mỗi tâm hồn,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bền lòng vững tin.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95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7200" dirty="0">
                <a:latin typeface="Arial" panose="020B0604020202020204" pitchFamily="34" charset="0"/>
                <a:cs typeface="Arial" panose="020B0604020202020204" pitchFamily="34" charset="0"/>
              </a:rPr>
              <a:t>GIÊ-XU, YÊU NGÀI HƠN CẢ MỌI ĐIỀU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9955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vi-VN" sz="4000" dirty="0" smtClean="0">
                <a:cs typeface="Arial" panose="020B0604020202020204" pitchFamily="34" charset="0"/>
              </a:rPr>
              <a:t>Chúa</a:t>
            </a:r>
            <a:r>
              <a:rPr lang="vi-VN" sz="4000" dirty="0">
                <a:cs typeface="Arial" panose="020B0604020202020204" pitchFamily="34" charset="0"/>
              </a:rPr>
              <a:t>! Yêu Ngài hơn cả mọi điều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cs typeface="Arial" panose="020B0604020202020204" pitchFamily="34" charset="0"/>
              </a:rPr>
              <a:t>Vàng có nghĩa gì thế giới kia là chi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cs typeface="Arial" panose="020B0604020202020204" pitchFamily="34" charset="0"/>
              </a:rPr>
              <a:t>Chúa! Con nguyện yêu Cha hết lòng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cs typeface="Arial" panose="020B0604020202020204" pitchFamily="34" charset="0"/>
              </a:rPr>
              <a:t>Sẽ không bao giờ để mất Ngài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cs typeface="Arial" panose="020B0604020202020204" pitchFamily="34" charset="0"/>
              </a:rPr>
              <a:t>Sẽ không bao giờ xa rời Ngài.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8343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 smtClean="0">
                <a:cs typeface="Arial" panose="020B0604020202020204" pitchFamily="34" charset="0"/>
              </a:rPr>
              <a:t>Tình </a:t>
            </a:r>
            <a:r>
              <a:rPr lang="vi-VN" sz="4000" dirty="0">
                <a:cs typeface="Arial" panose="020B0604020202020204" pitchFamily="34" charset="0"/>
              </a:rPr>
              <a:t>yêu Cha quá lớn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cs typeface="Arial" panose="020B0604020202020204" pitchFamily="34" charset="0"/>
              </a:rPr>
              <a:t>lớn lao hơn cả Thiên Đàng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cs typeface="Arial" panose="020B0604020202020204" pitchFamily="34" charset="0"/>
              </a:rPr>
              <a:t>Lòng thương xót Cứu Chúa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cs typeface="Arial" panose="020B0604020202020204" pitchFamily="34" charset="0"/>
              </a:rPr>
              <a:t>thấm sâu hơn biển hồ.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8637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cs typeface="Arial" panose="020B0604020202020204" pitchFamily="34" charset="0"/>
              </a:rPr>
              <a:t>Và ân điển quý giá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cs typeface="Arial" panose="020B0604020202020204" pitchFamily="34" charset="0"/>
              </a:rPr>
              <a:t>bao la hơn cả thế giới này.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cs typeface="Arial" panose="020B0604020202020204" pitchFamily="34" charset="0"/>
              </a:rPr>
              <a:t>Sẽ không bao giờ để mất Ngài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cs typeface="Arial" panose="020B0604020202020204" pitchFamily="34" charset="0"/>
              </a:rPr>
              <a:t>Sẽ không bao giờ xa rời Ngài.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0079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56207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CA DÂNG HIẾN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8401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 Cha xin hãy cho con được dâng hiến lên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Cha đã ban cho và con luôn nhớ ơn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thêm bội phần mọi điều con hiến dâng.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ước mong dâng Ngài suốt cả đời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921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1864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874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 YÊU LỚN LAO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920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 yêu Ngài thật cao cao vút trời mây.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 lấy chi đo lường, ôi tình yêu Chúa vời cao.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 yêu Ngài thật sâu sâu thẳm bể khơi,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mãi đến muôn đời không hề phôi phai.</a:t>
            </a:r>
          </a:p>
        </p:txBody>
      </p:sp>
    </p:spTree>
    <p:extLst>
      <p:ext uri="{BB962C8B-B14F-4D97-AF65-F5344CB8AC3E}">
        <p14:creationId xmlns:p14="http://schemas.microsoft.com/office/powerpoint/2010/main" val="1823689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 lao vô cùng, lớn lao thay ơn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muôn muôn đời Chúa luôn tuyệt vời.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 lao vô cùng, lớn lao thay ơn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muôn muôn đời Chúa là yêu thương.</a:t>
            </a:r>
          </a:p>
        </p:txBody>
      </p:sp>
    </p:spTree>
    <p:extLst>
      <p:ext uri="{BB962C8B-B14F-4D97-AF65-F5344CB8AC3E}">
        <p14:creationId xmlns:p14="http://schemas.microsoft.com/office/powerpoint/2010/main" val="3702711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 yêu Ngài luôn bao phủ đời con,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 không phai mờ ôi tình yêu Chúa đậm sâu.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luôn là bài ca trong tâm của con,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yêu con nhiều, muôn đời Chúa vẫn còn yêu.</a:t>
            </a:r>
            <a:endParaRPr lang="en-US" sz="4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576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CHÚC TÔN CHÚA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47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694</Words>
  <Application>Microsoft Office PowerPoint</Application>
  <PresentationFormat>Widescreen</PresentationFormat>
  <Paragraphs>117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PowerPoint Presentation</vt:lpstr>
      <vt:lpstr>Nội dung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LeVanLuan</dc:creator>
  <cp:lastModifiedBy>Admin</cp:lastModifiedBy>
  <cp:revision>7</cp:revision>
  <dcterms:created xsi:type="dcterms:W3CDTF">2022-03-12T15:52:35Z</dcterms:created>
  <dcterms:modified xsi:type="dcterms:W3CDTF">2022-09-17T15:30:05Z</dcterms:modified>
</cp:coreProperties>
</file>