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413" r:id="rId5"/>
    <p:sldId id="414" r:id="rId6"/>
    <p:sldId id="415" r:id="rId7"/>
    <p:sldId id="416" r:id="rId8"/>
    <p:sldId id="417" r:id="rId9"/>
    <p:sldId id="261" r:id="rId10"/>
    <p:sldId id="262" r:id="rId11"/>
    <p:sldId id="408" r:id="rId12"/>
    <p:sldId id="409" r:id="rId13"/>
    <p:sldId id="410" r:id="rId14"/>
    <p:sldId id="411" r:id="rId15"/>
    <p:sldId id="412" r:id="rId16"/>
    <p:sldId id="404" r:id="rId17"/>
    <p:sldId id="405" r:id="rId18"/>
    <p:sldId id="406" r:id="rId19"/>
    <p:sldId id="407" r:id="rId20"/>
    <p:sldId id="428" r:id="rId21"/>
    <p:sldId id="429" r:id="rId22"/>
    <p:sldId id="257" r:id="rId23"/>
    <p:sldId id="258" r:id="rId24"/>
    <p:sldId id="259" r:id="rId25"/>
    <p:sldId id="401" r:id="rId26"/>
    <p:sldId id="402" r:id="rId27"/>
    <p:sldId id="403" r:id="rId28"/>
    <p:sldId id="423" r:id="rId29"/>
    <p:sldId id="424" r:id="rId30"/>
    <p:sldId id="425" r:id="rId31"/>
    <p:sldId id="426" r:id="rId32"/>
    <p:sldId id="427" r:id="rId33"/>
    <p:sldId id="363" r:id="rId34"/>
    <p:sldId id="364" r:id="rId35"/>
    <p:sldId id="277" r:id="rId36"/>
    <p:sldId id="278" r:id="rId37"/>
    <p:sldId id="279" r:id="rId38"/>
    <p:sldId id="390" r:id="rId39"/>
    <p:sldId id="286" r:id="rId40"/>
    <p:sldId id="287" r:id="rId41"/>
    <p:sldId id="288" r:id="rId42"/>
    <p:sldId id="289" r:id="rId43"/>
    <p:sldId id="290" r:id="rId44"/>
    <p:sldId id="291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418" r:id="rId54"/>
    <p:sldId id="419" r:id="rId55"/>
    <p:sldId id="420" r:id="rId56"/>
    <p:sldId id="421" r:id="rId57"/>
    <p:sldId id="42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19-11-2023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nhau cứu vớt bao tội nhân.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linh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6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NAI KIA</a:t>
            </a:r>
          </a:p>
        </p:txBody>
      </p:sp>
    </p:spTree>
    <p:extLst>
      <p:ext uri="{BB962C8B-B14F-4D97-AF65-F5344CB8AC3E}">
        <p14:creationId xmlns:p14="http://schemas.microsoft.com/office/powerpoint/2010/main" val="222166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nai kia khát khao dòng nước mát như con thèm khát chính Chúa Cha toàn năng.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đây chỉ mong chờ được đến bên Cha và thờ kính Cha đời đời.</a:t>
            </a:r>
          </a:p>
        </p:txBody>
      </p:sp>
    </p:spTree>
    <p:extLst>
      <p:ext uri="{BB962C8B-B14F-4D97-AF65-F5344CB8AC3E}">
        <p14:creationId xmlns:p14="http://schemas.microsoft.com/office/powerpoint/2010/main" val="273838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linh con chỉ mong nương nơi Ngài vì chính sức Chúa dẫn đưa con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đây chỉ mong chờ được đến bên Cha và thờ kính Cha đời đời.</a:t>
            </a:r>
          </a:p>
        </p:txBody>
      </p:sp>
    </p:spTree>
    <p:extLst>
      <p:ext uri="{BB962C8B-B14F-4D97-AF65-F5344CB8AC3E}">
        <p14:creationId xmlns:p14="http://schemas.microsoft.com/office/powerpoint/2010/main" val="100053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trông mong nơi Ngài như thể nai kia thèm mé nước suối trong ngọt êm.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luôn mong được vào chiêm ngưỡng Chúa Giê-xu và đến tôn thờ Ngài.</a:t>
            </a:r>
          </a:p>
        </p:txBody>
      </p:sp>
    </p:spTree>
    <p:extLst>
      <p:ext uri="{BB962C8B-B14F-4D97-AF65-F5344CB8AC3E}">
        <p14:creationId xmlns:p14="http://schemas.microsoft.com/office/powerpoint/2010/main" val="89454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Chúa Đấng con nương con dựa.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chỉ có Chúa Đấng tâm linh con thờ.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luôn mong được vào chiêm ngưỡng Chúa Giê-xu và đến tôn thờ Ngài.</a:t>
            </a:r>
          </a:p>
        </p:txBody>
      </p:sp>
    </p:spTree>
    <p:extLst>
      <p:ext uri="{BB962C8B-B14F-4D97-AF65-F5344CB8AC3E}">
        <p14:creationId xmlns:p14="http://schemas.microsoft.com/office/powerpoint/2010/main" val="358663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AN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9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dấu con nơi cánh tay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phủ con nhờ bóng thiêng Cha quyền năng.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4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giông tố khiếp kinh sóng gió vây quanh,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Chúa dắt đưa vượt qua bão tố.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thánh hiển vinh Vua trên dương gian,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vững lòng vì biết Cha bên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ước nguyện nương náu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Ngài làm vững tin con cậy trông.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1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giông tố khiếp kinh sóng gió vây quanh,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Chúa dắt đưa vượt qua bão tố.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thánh hiển vinh Vua trên dương gian,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vững lòng vì biết Cha bên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5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Chúa ơi! Cho con gần Chúa hơn.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phước thay cho người theo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không cảm thấy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yêu Cha nhiều hơn!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trông mong Cha, từ sáng sớm trưa ban chiều.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 tâm linh con gần Chúa mãi không lìa xa.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yêu Cha luôn vì con được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ơi! Cho con được gần bên Chúa muôn đời.</a:t>
            </a:r>
          </a:p>
        </p:txBody>
      </p:sp>
    </p:spTree>
    <p:extLst>
      <p:ext uri="{BB962C8B-B14F-4D97-AF65-F5344CB8AC3E}">
        <p14:creationId xmlns:p14="http://schemas.microsoft.com/office/powerpoint/2010/main" val="350998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bao lúc khó nguy hay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đợi trông Chúa luôn luôn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trong trũng bóng đêm, Ngài luôn ở bên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 khiến con luôn bình an.</a:t>
            </a:r>
          </a:p>
        </p:txBody>
      </p:sp>
    </p:spTree>
    <p:extLst>
      <p:ext uri="{BB962C8B-B14F-4D97-AF65-F5344CB8AC3E}">
        <p14:creationId xmlns:p14="http://schemas.microsoft.com/office/powerpoint/2010/main" val="2798269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NƠI THIÊNG LIÊNG</a:t>
            </a:r>
          </a:p>
        </p:txBody>
      </p:sp>
    </p:spTree>
    <p:extLst>
      <p:ext uri="{BB962C8B-B14F-4D97-AF65-F5344CB8AC3E}">
        <p14:creationId xmlns:p14="http://schemas.microsoft.com/office/powerpoint/2010/main" val="2070846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Vào trong nơi thiêng liêng nơi chí thánh Cha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vào bằng huyết Chiên Con bôi sạch lòng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Giê-Xu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vào để chúc tán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Giê-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7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Chúa Giê-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Vua Giê-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Chúa Giê-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Vua Giê-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Giê-Xu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Giê-Xu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22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CÕI LÒNG SÂU THẲM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06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0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mọi lòng tươi mới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13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Đưa hồn linh chúng con đến với Cha</a:t>
            </a:r>
          </a:p>
        </p:txBody>
      </p:sp>
    </p:spTree>
    <p:extLst>
      <p:ext uri="{BB962C8B-B14F-4D97-AF65-F5344CB8AC3E}">
        <p14:creationId xmlns:p14="http://schemas.microsoft.com/office/powerpoint/2010/main" val="377747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Hỡi Chúa,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biết ơn</a:t>
            </a:r>
          </a:p>
        </p:txBody>
      </p:sp>
    </p:spTree>
    <p:extLst>
      <p:ext uri="{BB962C8B-B14F-4D97-AF65-F5344CB8AC3E}">
        <p14:creationId xmlns:p14="http://schemas.microsoft.com/office/powerpoint/2010/main" val="1862254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330-E2E4-F2DD-028A-26572851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THI THIÊN 51</a:t>
            </a:r>
          </a:p>
        </p:txBody>
      </p:sp>
    </p:spTree>
    <p:extLst>
      <p:ext uri="{BB962C8B-B14F-4D97-AF65-F5344CB8AC3E}">
        <p14:creationId xmlns:p14="http://schemas.microsoft.com/office/powerpoint/2010/main" val="969236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ôi! Xin thương xót con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lòng nhân từ của Chúa;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xóa các sự vi phạm con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đức bác ái của Chúa.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61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rửa sạch hết mọi gian ác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thanh tẩy tội lỗi con.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con nhận biết các sự vi phạm con,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tội lỗi con hằng ở trước mặt con.</a:t>
            </a:r>
          </a:p>
        </p:txBody>
      </p:sp>
    </p:spTree>
    <p:extLst>
      <p:ext uri="{BB962C8B-B14F-4D97-AF65-F5344CB8AC3E}">
        <p14:creationId xmlns:p14="http://schemas.microsoft.com/office/powerpoint/2010/main" val="2807325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Con đã phạm tội với Chúa, chỉ với một mình Chúa thôi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làm điều ác dưới mắt Chúa.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Để Chúa bày tỏ đức công chính khi Ngài tuyên phán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sự thanh sạch khi Ngài phán xét.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Thật, con sinh ra trong sự gian ác,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Mẹ con đã hoài thai con trong tội lỗi.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Nầy, Chúa muốn sự chân thật trong tâm hồn;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sẽ dạy con sự khôn ngoan trong nơi sâu kín của lòng con.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lấy chùm bài hương tẩy sạch tội lỗi con thì con sẽ được tinh sạch;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Cầu Chúa rửa con thì con sẽ trở nên trắng hơn tuyết.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0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sẽ khiến con nghe tiếng vui vẻ, mừng rỡ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Để các xương cốt mà Ngài đã bẻ gãy được hoan lạc.</a:t>
            </a:r>
          </a:p>
        </p:txBody>
      </p:sp>
    </p:spTree>
    <p:extLst>
      <p:ext uri="{BB962C8B-B14F-4D97-AF65-F5344CB8AC3E}">
        <p14:creationId xmlns:p14="http://schemas.microsoft.com/office/powerpoint/2010/main" val="1386962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Chúa ngoảnh mặt khỏi các tội lỗi con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bôi xóa mọi gian ác của con.</a:t>
            </a:r>
          </a:p>
        </p:txBody>
      </p:sp>
    </p:spTree>
    <p:extLst>
      <p:ext uri="{BB962C8B-B14F-4D97-AF65-F5344CB8AC3E}">
        <p14:creationId xmlns:p14="http://schemas.microsoft.com/office/powerpoint/2010/main" val="10017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Chúa Trời ôi! Xin dựng nên trong con một lòng trong sạch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làm mới lại trong con một tâm linh ngay thẳng.</a:t>
            </a:r>
          </a:p>
        </p:txBody>
      </p:sp>
    </p:spTree>
    <p:extLst>
      <p:ext uri="{BB962C8B-B14F-4D97-AF65-F5344CB8AC3E}">
        <p14:creationId xmlns:p14="http://schemas.microsoft.com/office/powerpoint/2010/main" val="4009737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đừng từ bỏ con khỏi mặt Chúa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Cũng đừng cất Thánh Linh Chúa khỏi con.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7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734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phục hồi niềm vui cứu rỗi của Chúa cho con,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lấy tinh thần khoan dung mà nâng đỡ con.</a:t>
            </a:r>
          </a:p>
        </p:txBody>
      </p:sp>
    </p:spTree>
    <p:extLst>
      <p:ext uri="{BB962C8B-B14F-4D97-AF65-F5344CB8AC3E}">
        <p14:creationId xmlns:p14="http://schemas.microsoft.com/office/powerpoint/2010/main" val="30858881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Bấy giờ con sẽ dạy đường lối Chúa cho kẻ vi phạm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tội nhân sẽ trở về cùng Ngài.</a:t>
            </a:r>
          </a:p>
        </p:txBody>
      </p:sp>
    </p:spTree>
    <p:extLst>
      <p:ext uri="{BB962C8B-B14F-4D97-AF65-F5344CB8AC3E}">
        <p14:creationId xmlns:p14="http://schemas.microsoft.com/office/powerpoint/2010/main" val="2098764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Lạy Đức Chúa Trời, xin giải cứu con khỏi tội làm đổ huyết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Lạy Đức Chúa Trời về sự cứu rỗi của con,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Lưỡi con sẽ ca ngợi sự công chính của Ngài.</a:t>
            </a:r>
          </a:p>
        </p:txBody>
      </p:sp>
    </p:spTree>
    <p:extLst>
      <p:ext uri="{BB962C8B-B14F-4D97-AF65-F5344CB8AC3E}">
        <p14:creationId xmlns:p14="http://schemas.microsoft.com/office/powerpoint/2010/main" val="1546222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ơi, xin mở môi con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miệng con sẽ truyền ra sự ca ngợi Chúa.</a:t>
            </a:r>
          </a:p>
        </p:txBody>
      </p:sp>
    </p:spTree>
    <p:extLst>
      <p:ext uri="{BB962C8B-B14F-4D97-AF65-F5344CB8AC3E}">
        <p14:creationId xmlns:p14="http://schemas.microsoft.com/office/powerpoint/2010/main" val="28260298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Chúa không ưa thích sinh tế, dù con có hiến dâng.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Tế lễ thiêu cũng không đẹp lòng Chúa.</a:t>
            </a:r>
          </a:p>
        </p:txBody>
      </p:sp>
    </p:spTree>
    <p:extLst>
      <p:ext uri="{BB962C8B-B14F-4D97-AF65-F5344CB8AC3E}">
        <p14:creationId xmlns:p14="http://schemas.microsoft.com/office/powerpoint/2010/main" val="592121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Sinh tế đẹp lòng Đức Chúa Trời, ấy là tâm linh đau thương;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Chúa Trời ôi! Lòng đau thương thống hối Chúa không khinh dể đâu.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80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Cầu xin Chúa làm điều lành cho Si-ôn theo ý tốt Ngài;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Hãy xây cất các tường thành Giê-ru-sa-lem.</a:t>
            </a:r>
          </a:p>
        </p:txBody>
      </p:sp>
    </p:spTree>
    <p:extLst>
      <p:ext uri="{BB962C8B-B14F-4D97-AF65-F5344CB8AC3E}">
        <p14:creationId xmlns:p14="http://schemas.microsoft.com/office/powerpoint/2010/main" val="309546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Bấy giờ, Chúa sẽ ưa thích các tế lễ công chính,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Cùng tất cả tế lễ thiêu và các sinh tế.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Rồi người ta sẽ dâng bò đực trên bàn thờ của Chúa.</a:t>
            </a:r>
          </a:p>
        </p:txBody>
      </p:sp>
    </p:spTree>
    <p:extLst>
      <p:ext uri="{BB962C8B-B14F-4D97-AF65-F5344CB8AC3E}">
        <p14:creationId xmlns:p14="http://schemas.microsoft.com/office/powerpoint/2010/main" val="311773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cuộc đời ngập tràn bao lo âu.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8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5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0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đổi mới tâm con Ngài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yêu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1574</Words>
  <Application>Microsoft Office PowerPoint</Application>
  <PresentationFormat>Widescreen</PresentationFormat>
  <Paragraphs>224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 THIÊN 51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89</cp:revision>
  <dcterms:created xsi:type="dcterms:W3CDTF">2022-02-21T03:27:55Z</dcterms:created>
  <dcterms:modified xsi:type="dcterms:W3CDTF">2023-11-18T14:44:56Z</dcterms:modified>
</cp:coreProperties>
</file>