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3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SA-MA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6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0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mới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79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7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9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5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1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5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1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316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521</Words>
  <Application>Microsoft Office PowerPoint</Application>
  <PresentationFormat>Widescreen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2022-12-17T14:51:05Z</dcterms:modified>
</cp:coreProperties>
</file>