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1" r:id="rId7"/>
    <p:sldId id="262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2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19-02-2023)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Nissi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xí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Giê-hô-va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Salôm 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   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bình an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cho muôn người.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Giê-hô-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va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Dirê 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nguồn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cung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cấp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cho ai khó khăn.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Đồng chúc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tán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     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Đồng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ngợi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khen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    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Giê-hô- va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Sama 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      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Chúa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luôn hiện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diện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Rhapha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tật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cay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Giê-hô-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va Rôhi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dẫn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dắt dân Ngài,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được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no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nê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an vui bên thảm cỏ xanh,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hồn được tưới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mát 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thỏa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mãn khát khao trong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đời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Cùng nhau tung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hô 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danh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Giê-hô-va Chí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Cao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TỪ CÕI LÒNG SÂU THẲM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65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cõi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0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Làm mọi lòng tươi </a:t>
            </a:r>
            <a:r>
              <a:rPr lang="vi-VN" sz="4000" dirty="0" smtClean="0">
                <a:cs typeface="Arial" panose="020B0604020202020204" pitchFamily="34" charset="0"/>
              </a:rPr>
              <a:t>mới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22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Ban nước sống tưới mát chúng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Đưa hồn linh chúng con đến với </a:t>
            </a:r>
            <a:r>
              <a:rPr lang="vi-VN" sz="4000" dirty="0" smtClean="0">
                <a:cs typeface="Arial" panose="020B0604020202020204" pitchFamily="34" charset="0"/>
              </a:rPr>
              <a:t>Cha</a:t>
            </a:r>
            <a:endParaRPr lang="vi-VN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7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5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Hỡi Chúa, xin Chúa khiến cho mỗi lòng hiệp nhất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Đến với Chúa với tấm lòng vỡ tan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Đến với Chúa với tấm lòng biết </a:t>
            </a:r>
            <a:r>
              <a:rPr lang="vi-VN" sz="4000" dirty="0" smtClean="0">
                <a:cs typeface="Arial" panose="020B0604020202020204" pitchFamily="34" charset="0"/>
              </a:rPr>
              <a:t>ơn</a:t>
            </a:r>
            <a:endParaRPr lang="vi-VN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45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 LINH CỦA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46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mòn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54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00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78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TÔN VINH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2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ề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 HÔ DANH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Tsidkenu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vì Ngài là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Thượng Đế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Đấng công bình muôn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đời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559</Words>
  <Application>Microsoft Office PowerPoint</Application>
  <PresentationFormat>Widescreen</PresentationFormat>
  <Paragraphs>117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10</cp:revision>
  <dcterms:created xsi:type="dcterms:W3CDTF">2022-02-21T03:27:55Z</dcterms:created>
  <dcterms:modified xsi:type="dcterms:W3CDTF">2023-02-18T13:52:48Z</dcterms:modified>
</cp:coreProperties>
</file>