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84" r:id="rId11"/>
    <p:sldId id="268" r:id="rId12"/>
    <p:sldId id="269" r:id="rId13"/>
    <p:sldId id="270" r:id="rId14"/>
    <p:sldId id="285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6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-03-2023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Với trọn cả tâm sức, với trọn cả đời sống.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Tất cả hy vọng con từ nơi Chúa!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Trong Chúa, hỡi Cha! Trong Chúa, hỡi Chúa!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Chỉ trong Cha!</a:t>
            </a:r>
          </a:p>
        </p:txBody>
      </p:sp>
    </p:spTree>
    <p:extLst>
      <p:ext uri="{BB962C8B-B14F-4D97-AF65-F5344CB8AC3E}">
        <p14:creationId xmlns:p14="http://schemas.microsoft.com/office/powerpoint/2010/main" val="2584799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GIÊ-XU SỐNG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3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trời vinh quang, Vua Thánh xuống dương trần.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 thương con người sống trong tuyệt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 vàng hi sinh chịu đau thương cứu người.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Ngài đang sống để đón muôn người tìm nguồn thái an.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62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Giê-xu sống tôi bước đi với hi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 đêm xa dần lòng luôn vững tin.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tôi biết rõ Chúa sống quyền uy trên khắp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Giê-xu sống luôn sống với tôi,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vui sống trong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51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đường tôi đi, tôi biết Chúa đi cùng.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Dẫu bao khổ nạn vẫn luôn an bình.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hồn dịu êm, vì luôn luôn có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Ngài đang sống trong mỗi tâm hồn,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bền lòng vững tin.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10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VƯỢT TRÊN TẤT CẢ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trên hết năng quyền, vượt trên các vua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trên hết thiên nhiên, trên cả muôn vật đời này.</a:t>
            </a:r>
            <a:endParaRPr lang="en-US" sz="4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tận trên khôn ngoan, chân lý của con người thế gian.</a:t>
            </a:r>
            <a:endParaRPr lang="en-US" sz="4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Sự hiện diện của Chúa  có trước vô cùng.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trên hết năng quyền, vượt trên các vua.</a:t>
            </a:r>
            <a:endParaRPr lang="en-US" sz="4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trên hết thiên nhiên, trên cả muôn vật đời này.</a:t>
            </a:r>
            <a:endParaRPr lang="en-US" sz="4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tận trên vinh hoa, châu báu của con người thế gian.</a:t>
            </a:r>
            <a:endParaRPr lang="en-US" sz="4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Không chi cao quý sánh hơn vinh quang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thập giá Ngài tuôn huyết thay tôi.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Ngài đã chịu chết, mọi người liếc mắt khinh chê.</a:t>
            </a:r>
            <a:endParaRPr lang="en-US" sz="4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Dẫu con người chối bỏ không yêu Ngài.</a:t>
            </a:r>
            <a:endParaRPr lang="en-US" sz="4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 đau cam chịu, Ngài vui lòng mang, vì tội tôi.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 CẢ TẤM LÒNG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9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Giờ này trọn cả tâm hồn con hướng lên Cha từ ái</a:t>
            </a:r>
            <a:endParaRPr lang="en-US" sz="4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Lòng con ước ao khát khao gặp Ngài</a:t>
            </a:r>
            <a:endParaRPr lang="en-US" sz="4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Lạy Cha yêu, nguyện được nghe tiếng Cha dạy khuyên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Dẫn đưa con từng bước</a:t>
            </a:r>
            <a:endParaRPr lang="en-US" sz="4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Dìu con đi theo đường lối Cha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Nguyện làm theo Thánh ý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Vâng phục luôn luôn trong đức tin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Dâng Chúa cuộc đời này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Yêu thương thờ phượng Ngài không thôi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Nguyện làm theo thánh ý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Vâng phục luôn luôn trong đức tin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Con quyết đi theo Ngài không đổi thay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Trọn đời nguyện chỉ theo Ngài thôi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Đấng cứu chuộc linh hồn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Ngài đã thứ tha biết bao lỗi lầm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Lạy Cha yêu, nguyện lời Cha dẫn đưa đời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Dưỡng nuôi linh hồn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Đổi thay tâm con nên mới luôn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69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0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5654"/>
            <a:ext cx="10515600" cy="578130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Cau</a:t>
            </a:r>
            <a:r>
              <a:rPr lang="en-US" dirty="0" smtClean="0"/>
              <a:t> </a:t>
            </a:r>
            <a:r>
              <a:rPr lang="en-US" dirty="0" err="1" smtClean="0"/>
              <a:t>goc</a:t>
            </a:r>
            <a:r>
              <a:rPr lang="en-US" dirty="0" smtClean="0"/>
              <a:t> 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ĐẾN VỚI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7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đến với Ngài,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 muôn người yêu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tôn vinh,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tụng danh Thánh.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4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 tay cao lên,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ngôi đền thờ thánh.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ngợi khen Chúa,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Vua của ta.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9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latin typeface="Arial" panose="020B0604020202020204" pitchFamily="34" charset="0"/>
                <a:cs typeface="Arial" panose="020B0604020202020204" pitchFamily="34" charset="0"/>
              </a:rPr>
              <a:t>TRONG CHA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85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Trong Cha là sự sống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Trong Cha là sức mới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Trong Cha là niềm hy vọng, trong Chúa, hỡi Cha! (x2)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30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Con tôn vinh Cha bằng tất cả sức mình.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Con tôn vinh Cha bằng tất cả đời sống.</a:t>
            </a:r>
          </a:p>
        </p:txBody>
      </p:sp>
    </p:spTree>
    <p:extLst>
      <p:ext uri="{BB962C8B-B14F-4D97-AF65-F5344CB8AC3E}">
        <p14:creationId xmlns:p14="http://schemas.microsoft.com/office/powerpoint/2010/main" val="3761143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689</Words>
  <Application>Microsoft Office PowerPoint</Application>
  <PresentationFormat>Widescreen</PresentationFormat>
  <Paragraphs>121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10</cp:revision>
  <dcterms:created xsi:type="dcterms:W3CDTF">2022-03-12T15:52:35Z</dcterms:created>
  <dcterms:modified xsi:type="dcterms:W3CDTF">2023-03-18T15:55:20Z</dcterms:modified>
</cp:coreProperties>
</file>