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60" r:id="rId4"/>
    <p:sldId id="261" r:id="rId5"/>
    <p:sldId id="293" r:id="rId6"/>
    <p:sldId id="292" r:id="rId7"/>
    <p:sldId id="267" r:id="rId8"/>
    <p:sldId id="268" r:id="rId9"/>
    <p:sldId id="269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88" r:id="rId24"/>
    <p:sldId id="289" r:id="rId25"/>
    <p:sldId id="290" r:id="rId26"/>
    <p:sldId id="291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4" r:id="rId35"/>
    <p:sldId id="29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B8473-DC0B-44F9-97A7-A30EB235EE49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26B8C-C327-4915-9757-479E132F4E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1555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557433" y="2655800"/>
            <a:ext cx="52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331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314404" y="3736104"/>
            <a:ext cx="2540817" cy="1674048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5514789"/>
            <a:ext cx="1447979" cy="1343092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1"/>
            <a:ext cx="2581427" cy="3333740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962319" y="1"/>
            <a:ext cx="1295499" cy="112400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240784" y="5219527"/>
            <a:ext cx="1988449" cy="1638352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7132233" y="2619133"/>
            <a:ext cx="414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53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7132233" y="4294739"/>
            <a:ext cx="414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099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200326" y="4317103"/>
            <a:ext cx="1240695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10136915" y="4683888"/>
            <a:ext cx="1705131" cy="136213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9322511" y="5281533"/>
            <a:ext cx="755048" cy="123603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" y="3352803"/>
            <a:ext cx="1838473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819438" y="1"/>
            <a:ext cx="1476469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10134587" y="561948"/>
            <a:ext cx="2057435" cy="3581499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459433" y="1764800"/>
            <a:ext cx="51456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 rtl="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3467" i="1">
                <a:solidFill>
                  <a:schemeClr val="accent2"/>
                </a:solidFill>
              </a:defRPr>
            </a:lvl1pPr>
            <a:lvl2pPr marL="1219170" lvl="1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3467" i="1">
                <a:solidFill>
                  <a:schemeClr val="accent2"/>
                </a:solidFill>
              </a:defRPr>
            </a:lvl2pPr>
            <a:lvl3pPr marL="1828754" lvl="2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3467" i="1">
                <a:solidFill>
                  <a:schemeClr val="accent2"/>
                </a:solidFill>
              </a:defRPr>
            </a:lvl3pPr>
            <a:lvl4pPr marL="2438339" lvl="3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3467" i="1">
                <a:solidFill>
                  <a:schemeClr val="accent2"/>
                </a:solidFill>
              </a:defRPr>
            </a:lvl4pPr>
            <a:lvl5pPr marL="3047924" lvl="4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3467" i="1">
                <a:solidFill>
                  <a:schemeClr val="accent2"/>
                </a:solidFill>
              </a:defRPr>
            </a:lvl5pPr>
            <a:lvl6pPr marL="3657509" lvl="5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3467" i="1">
                <a:solidFill>
                  <a:schemeClr val="accent2"/>
                </a:solidFill>
              </a:defRPr>
            </a:lvl6pPr>
            <a:lvl7pPr marL="4267093" lvl="6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3467" i="1">
                <a:solidFill>
                  <a:schemeClr val="accent2"/>
                </a:solidFill>
              </a:defRPr>
            </a:lvl7pPr>
            <a:lvl8pPr marL="4876678" lvl="7" indent="-52492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3467" i="1">
                <a:solidFill>
                  <a:schemeClr val="accent2"/>
                </a:solidFill>
              </a:defRPr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3467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2042300" y="1456225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8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128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12607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704731" y="1428602"/>
            <a:ext cx="1552776" cy="2443365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590656" y="1"/>
            <a:ext cx="3124305" cy="180976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4467128"/>
            <a:ext cx="1676419" cy="2390856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5760100" y="2258900"/>
            <a:ext cx="5822400" cy="40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⊷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05945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989333" y="1597367"/>
            <a:ext cx="45932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6989333" y="2665300"/>
            <a:ext cx="4593200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⊷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27471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096000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8433997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178970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5096000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7264851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9433701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009527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427015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2200326" y="4317103"/>
            <a:ext cx="1240695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1" y="3352803"/>
            <a:ext cx="1838473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819438" y="1"/>
            <a:ext cx="1476469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4295900" y="5773467"/>
            <a:ext cx="7286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620332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43236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10559973" y="5519878"/>
            <a:ext cx="1506345" cy="91424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10025215" y="5284451"/>
            <a:ext cx="586803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542405" y="282001"/>
            <a:ext cx="896047" cy="71576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321473" y="352438"/>
            <a:ext cx="130087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6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10559973" y="5519878"/>
            <a:ext cx="1506345" cy="91424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10025215" y="5284451"/>
            <a:ext cx="586803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542405" y="282001"/>
            <a:ext cx="896047" cy="71576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321473" y="352438"/>
            <a:ext cx="130087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557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ExtraLight"/>
              <a:buNone/>
              <a:defRPr sz="3600">
                <a:solidFill>
                  <a:schemeClr val="accent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60100" y="2258909"/>
            <a:ext cx="58224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733">
                <a:solidFill>
                  <a:schemeClr val="accent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733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ExtraLight"/>
                <a:sym typeface="Dosis ExtraLight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733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ExtraLight"/>
              <a:sym typeface="Dosis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876902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19-06-2022)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cõi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9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Làm mọi lòng tươi </a:t>
            </a:r>
            <a:r>
              <a:rPr lang="vi-VN" sz="4000" dirty="0" smtClean="0">
                <a:cs typeface="Arial" panose="020B0604020202020204" pitchFamily="34" charset="0"/>
              </a:rPr>
              <a:t>mới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Ban nước sống tưới mát chúng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Đưa hồn linh chúng con đến với </a:t>
            </a:r>
            <a:r>
              <a:rPr lang="vi-VN" sz="4000" dirty="0" smtClean="0">
                <a:cs typeface="Arial" panose="020B0604020202020204" pitchFamily="34" charset="0"/>
              </a:rPr>
              <a:t>Cha</a:t>
            </a:r>
            <a:endParaRPr lang="vi-VN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Hỡi Chúa, xin Chúa khiến cho mỗi lòng hiệp nhất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Đến với Chúa với tấm lòng vỡ tan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Đến với Chúa với tấm lòng biết </a:t>
            </a:r>
            <a:r>
              <a:rPr lang="vi-VN" sz="4000" dirty="0" smtClean="0">
                <a:cs typeface="Arial" panose="020B0604020202020204" pitchFamily="34" charset="0"/>
              </a:rPr>
              <a:t>ơn</a:t>
            </a:r>
            <a:endParaRPr lang="vi-VN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HÃY ĐẾN VỚI NGÀI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9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2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CHA YÊU THƯƠNG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2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vi-VN" sz="40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Nơi Gô-tha Chúa chết thay vì </a:t>
            </a:r>
            <a:r>
              <a:rPr lang="vi-VN" sz="4000" dirty="0" smtClean="0">
                <a:cs typeface="Arial" panose="020B0604020202020204" pitchFamily="34" charset="0"/>
              </a:rPr>
              <a:t>con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Ban ơn thiêng tha thứ bao tội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Từ ngôi cao sang Ngài đã xuống dương trần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s-ES" sz="40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s-E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vi-VN" sz="4000" dirty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Cha yêu thương luôn đỡ nâng đời </a:t>
            </a:r>
            <a:r>
              <a:rPr lang="vi-VN" sz="4000" dirty="0" smtClean="0">
                <a:cs typeface="Arial" panose="020B0604020202020204" pitchFamily="34" charset="0"/>
              </a:rPr>
              <a:t>con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Ban cho con sức mới trong Ngài luôn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Lòng con yêu Chúa, lòng con mãi yêu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Vì Ngài đã yêu thương </a:t>
            </a:r>
            <a:r>
              <a:rPr lang="vi-VN" sz="4000" dirty="0" smtClean="0">
                <a:cs typeface="Arial" panose="020B0604020202020204" pitchFamily="34" charset="0"/>
              </a:rPr>
              <a:t>con</a:t>
            </a:r>
            <a:endParaRPr lang="vi-VN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Cha nhân ái, sống trong Ngài ngập tràn thỏa vui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Chúa đưa con, Ngài hằng dắt con vào niềm an thái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Ngài luôn dẫn lối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Dẫu đường đời còn </a:t>
            </a:r>
            <a:r>
              <a:rPr lang="vi-VN" sz="4000" dirty="0" smtClean="0">
                <a:cs typeface="Arial" panose="020B0604020202020204" pitchFamily="34" charset="0"/>
              </a:rPr>
              <a:t>nhi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ề</a:t>
            </a:r>
            <a:r>
              <a:rPr lang="vi-VN" sz="4000" dirty="0" smtClean="0">
                <a:cs typeface="Arial" panose="020B0604020202020204" pitchFamily="34" charset="0"/>
              </a:rPr>
              <a:t>u </a:t>
            </a:r>
            <a:r>
              <a:rPr lang="vi-VN" sz="4000" dirty="0">
                <a:cs typeface="Arial" panose="020B0604020202020204" pitchFamily="34" charset="0"/>
              </a:rPr>
              <a:t>khó khăn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Bước theo Ngài lòng càng vững tin nơi Cha toàn </a:t>
            </a:r>
            <a:r>
              <a:rPr lang="vi-VN" sz="4000" dirty="0" smtClean="0">
                <a:cs typeface="Arial" panose="020B0604020202020204" pitchFamily="34" charset="0"/>
              </a:rPr>
              <a:t>năng</a:t>
            </a:r>
            <a:endParaRPr lang="vi-VN" sz="4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5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 CHÚA LÒNG GHI SÂU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Trái tim chân thành ghi ơn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Ơn Ngài không bao giờ nhạt phai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41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Đã ban Giê-xu cho muôn người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Muôn người ăn năn về cùng Cha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Tội lỗi xưa được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tha</a:t>
            </a: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50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Những kẻ khó được giàu ơn Chúa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Giê-xu yêu thương ngày đêm dìu qua sương mưa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Chính chỗ những kẻ khốn cùng được nương náu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9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Những kẻ vỡ lòng được yêu dấu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Trong tay Giê-xu bình an chẳng vương lo 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ơi!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44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CHÚA ĐƯỢC TÔN CAO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2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Giờ này lòng con hướng về </a:t>
            </a:r>
            <a:r>
              <a:rPr lang="vi-VN" sz="4000" dirty="0" smtClean="0">
                <a:cs typeface="Arial" panose="020B0604020202020204" pitchFamily="34" charset="0"/>
              </a:rPr>
              <a:t>Ngài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Jêsus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Quỳ nơi đây trọn lòng con đây tôn vinh.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Cùng nhau đưa cao đôi tay và cất tiếng hát vang đến ngôi </a:t>
            </a:r>
            <a:r>
              <a:rPr lang="vi-VN" sz="4000" dirty="0" smtClean="0">
                <a:cs typeface="Arial" panose="020B0604020202020204" pitchFamily="34" charset="0"/>
              </a:rPr>
              <a:t>Ngài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Tại nơi đây Chúa được vinh hiển.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8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Cùng nhau đưa cao đôi tay và cất tiếng hát vang đến ngôi </a:t>
            </a:r>
            <a:r>
              <a:rPr lang="vi-VN" sz="4000" dirty="0" smtClean="0">
                <a:cs typeface="Arial" panose="020B0604020202020204" pitchFamily="34" charset="0"/>
              </a:rPr>
              <a:t>Ngài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Tại nơi đây Chúa được tôn cao.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7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0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6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7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8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87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ctrTitle" idx="4294967295"/>
          </p:nvPr>
        </p:nvSpPr>
        <p:spPr>
          <a:xfrm>
            <a:off x="914399" y="1907933"/>
            <a:ext cx="7354657" cy="1150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12800" dirty="0" smtClean="0">
                <a:solidFill>
                  <a:srgbClr val="51B148"/>
                </a:solidFill>
              </a:rPr>
              <a:t>Giảng luận!</a:t>
            </a:r>
            <a:endParaRPr sz="12800" dirty="0">
              <a:solidFill>
                <a:srgbClr val="51B148"/>
              </a:solidFill>
            </a:endParaRPr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4294967295"/>
          </p:nvPr>
        </p:nvSpPr>
        <p:spPr>
          <a:xfrm>
            <a:off x="23968" y="3057933"/>
            <a:ext cx="8337286" cy="376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Bef>
                <a:spcPts val="800"/>
              </a:spcBef>
              <a:buNone/>
            </a:pPr>
            <a:r>
              <a:rPr lang="en-US" sz="4800" dirty="0" err="1" smtClean="0">
                <a:solidFill>
                  <a:srgbClr val="FFFFFF"/>
                </a:solidFill>
              </a:rPr>
              <a:t>Chủ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đề</a:t>
            </a:r>
            <a:r>
              <a:rPr lang="en-US" sz="4800" dirty="0" smtClean="0">
                <a:solidFill>
                  <a:srgbClr val="FFFFFF"/>
                </a:solidFill>
              </a:rPr>
              <a:t>: NHẬN BIẾT CHÚA</a:t>
            </a:r>
          </a:p>
          <a:p>
            <a:pPr marL="0" indent="0" algn="ctr">
              <a:spcBef>
                <a:spcPts val="800"/>
              </a:spcBef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(</a:t>
            </a:r>
            <a:r>
              <a:rPr lang="en-US" sz="3200" smtClean="0">
                <a:solidFill>
                  <a:srgbClr val="FFFFFF"/>
                </a:solidFill>
              </a:rPr>
              <a:t>Ô-SÊ 6: </a:t>
            </a:r>
            <a:r>
              <a:rPr lang="en-US" sz="3200" dirty="0" smtClean="0">
                <a:solidFill>
                  <a:srgbClr val="FFFFFF"/>
                </a:solidFill>
              </a:rPr>
              <a:t>1-3)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en-US" sz="4800" dirty="0" err="1" smtClean="0">
                <a:solidFill>
                  <a:srgbClr val="FFFFFF"/>
                </a:solidFill>
              </a:rPr>
              <a:t>Mục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sư</a:t>
            </a:r>
            <a:r>
              <a:rPr lang="en-US" sz="4800" dirty="0" smtClean="0">
                <a:solidFill>
                  <a:srgbClr val="FFFFFF"/>
                </a:solidFill>
              </a:rPr>
              <a:t>: </a:t>
            </a:r>
            <a:r>
              <a:rPr lang="en-US" sz="4800" dirty="0" err="1" smtClean="0">
                <a:solidFill>
                  <a:srgbClr val="FFFFFF"/>
                </a:solidFill>
              </a:rPr>
              <a:t>Nguyễn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Văn</a:t>
            </a:r>
            <a:r>
              <a:rPr lang="en-US" sz="4800" dirty="0" smtClean="0">
                <a:solidFill>
                  <a:srgbClr val="FFFFFF"/>
                </a:solidFill>
              </a:rPr>
              <a:t> </a:t>
            </a:r>
            <a:r>
              <a:rPr lang="en-US" sz="4800" dirty="0" err="1" smtClean="0">
                <a:solidFill>
                  <a:srgbClr val="FFFFFF"/>
                </a:solidFill>
              </a:rPr>
              <a:t>Chính</a:t>
            </a:r>
            <a:endParaRPr lang="en-US" sz="4800" dirty="0" smtClean="0">
              <a:solidFill>
                <a:srgbClr val="FFFFFF"/>
              </a:solidFill>
            </a:endParaRPr>
          </a:p>
          <a:p>
            <a:pPr marL="0" indent="0" algn="ctr">
              <a:spcBef>
                <a:spcPts val="800"/>
              </a:spcBef>
              <a:buNone/>
            </a:pPr>
            <a:r>
              <a:rPr lang="en-US" sz="3200" dirty="0" smtClean="0">
                <a:solidFill>
                  <a:srgbClr val="FFFFFF"/>
                </a:solidFill>
              </a:rPr>
              <a:t>(</a:t>
            </a:r>
            <a:r>
              <a:rPr lang="en-US" sz="3200" dirty="0" smtClean="0">
                <a:solidFill>
                  <a:srgbClr val="FFFFFF"/>
                </a:solidFill>
              </a:rPr>
              <a:t>19-06-2022</a:t>
            </a:r>
            <a:r>
              <a:rPr lang="en-US" sz="3200" dirty="0" smtClean="0">
                <a:solidFill>
                  <a:srgbClr val="FFFFFF"/>
                </a:solidFill>
              </a:rPr>
              <a:t>)</a:t>
            </a:r>
            <a:endParaRPr sz="3200" dirty="0">
              <a:solidFill>
                <a:srgbClr val="FFFFFF"/>
              </a:solidFill>
            </a:endParaRPr>
          </a:p>
        </p:txBody>
      </p:sp>
      <p:pic>
        <p:nvPicPr>
          <p:cNvPr id="124" name="Google Shape;124;p1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782894">
            <a:off x="7627724" y="927508"/>
            <a:ext cx="3603904" cy="3603904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 rot="1553879">
            <a:off x="8450378" y="5209039"/>
            <a:ext cx="2202335" cy="133666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 rot="-7428817">
            <a:off x="10142465" y="4039691"/>
            <a:ext cx="854632" cy="133111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4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02" y="422031"/>
            <a:ext cx="10875498" cy="57549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vi-VN" sz="4800" dirty="0" smtClean="0"/>
              <a:t>3</a:t>
            </a:r>
            <a:r>
              <a:rPr lang="en-US" sz="4800" dirty="0" smtClean="0"/>
              <a:t> </a:t>
            </a:r>
            <a:r>
              <a:rPr lang="vi-VN" sz="4800" dirty="0" smtClean="0"/>
              <a:t>Chúng </a:t>
            </a:r>
            <a:r>
              <a:rPr lang="vi-VN" sz="4800" dirty="0"/>
              <a:t>ta hãy nhận biết Đức Giê-hô-va;</a:t>
            </a:r>
          </a:p>
          <a:p>
            <a:pPr marL="0" indent="0">
              <a:buNone/>
            </a:pPr>
            <a:r>
              <a:rPr lang="vi-VN" sz="4800" dirty="0"/>
              <a:t>Hãy gắng sức nhận biết Ngài.</a:t>
            </a:r>
          </a:p>
          <a:p>
            <a:pPr marL="0" indent="0">
              <a:buNone/>
            </a:pPr>
            <a:r>
              <a:rPr lang="vi-VN" sz="4800" dirty="0"/>
              <a:t>Sự hiện đến của Ngài là chắc chắn</a:t>
            </a:r>
          </a:p>
          <a:p>
            <a:pPr marL="0" indent="0">
              <a:buNone/>
            </a:pPr>
            <a:r>
              <a:rPr lang="vi-VN" sz="4800" dirty="0"/>
              <a:t>Như sự xuất hiện của mặt trời sớm mai;</a:t>
            </a:r>
          </a:p>
          <a:p>
            <a:pPr marL="0" indent="0">
              <a:buNone/>
            </a:pPr>
            <a:r>
              <a:rPr lang="vi-VN" sz="4800" dirty="0"/>
              <a:t>Ngài sẽ đến với chúng ta như mưa,</a:t>
            </a:r>
          </a:p>
          <a:p>
            <a:pPr marL="0" indent="0">
              <a:buNone/>
            </a:pPr>
            <a:r>
              <a:rPr lang="vi-VN" sz="4800" dirty="0"/>
              <a:t>Như mưa xuân tưới đất</a:t>
            </a:r>
            <a:r>
              <a:rPr lang="vi-VN" sz="4800" dirty="0" smtClean="0"/>
              <a:t>.”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3900" dirty="0" smtClean="0"/>
              <a:t>(Ô-SÊ 6: 3)</a:t>
            </a:r>
            <a:endParaRPr lang="vi-VN" sz="3900" dirty="0"/>
          </a:p>
        </p:txBody>
      </p:sp>
    </p:spTree>
    <p:extLst>
      <p:ext uri="{BB962C8B-B14F-4D97-AF65-F5344CB8AC3E}">
        <p14:creationId xmlns:p14="http://schemas.microsoft.com/office/powerpoint/2010/main" val="286131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26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Chúa Thánh Linh </a:t>
            </a:r>
            <a:r>
              <a:rPr lang="vi-VN" sz="4000" dirty="0" smtClean="0">
                <a:cs typeface="Arial" panose="020B0604020202020204" pitchFamily="34" charset="0"/>
              </a:rPr>
              <a:t>ơi</a:t>
            </a:r>
            <a:r>
              <a:rPr lang="en-US" sz="4000" dirty="0" smtClean="0">
                <a:cs typeface="Arial" panose="020B0604020202020204" pitchFamily="34" charset="0"/>
              </a:rPr>
              <a:t>!</a:t>
            </a:r>
            <a:r>
              <a:rPr lang="vi-VN" sz="4000" dirty="0" smtClean="0">
                <a:cs typeface="Arial" panose="020B0604020202020204" pitchFamily="34" charset="0"/>
              </a:rPr>
              <a:t> </a:t>
            </a:r>
            <a:r>
              <a:rPr lang="en-US" sz="4000" dirty="0" smtClean="0">
                <a:cs typeface="Arial" panose="020B0604020202020204" pitchFamily="34" charset="0"/>
              </a:rPr>
              <a:t>C</a:t>
            </a:r>
            <a:r>
              <a:rPr lang="vi-VN" sz="4000" dirty="0" smtClean="0">
                <a:cs typeface="Arial" panose="020B0604020202020204" pitchFamily="34" charset="0"/>
              </a:rPr>
              <a:t>on </a:t>
            </a:r>
            <a:r>
              <a:rPr lang="vi-VN" sz="4000" dirty="0">
                <a:cs typeface="Arial" panose="020B0604020202020204" pitchFamily="34" charset="0"/>
              </a:rPr>
              <a:t>xin chào </a:t>
            </a:r>
            <a:r>
              <a:rPr lang="vi-VN" sz="4000" dirty="0" smtClean="0"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Buổi sáng tươi vui trong năng quyền Ngài</a:t>
            </a:r>
            <a:r>
              <a:rPr lang="vi-VN" sz="4000" dirty="0" smtClean="0">
                <a:cs typeface="Arial" panose="020B0604020202020204" pitchFamily="34" charset="0"/>
              </a:rPr>
              <a:t>.</a:t>
            </a:r>
            <a:endParaRPr lang="en-US" sz="4000" dirty="0" smtClean="0"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cs typeface="Arial" panose="020B0604020202020204" pitchFamily="34" charset="0"/>
              </a:rPr>
              <a:t>!</a:t>
            </a:r>
            <a:r>
              <a:rPr lang="vi-VN" sz="4000" dirty="0">
                <a:cs typeface="Arial" panose="020B0604020202020204" pitchFamily="34" charset="0"/>
              </a:rPr>
              <a:t> </a:t>
            </a:r>
            <a:r>
              <a:rPr lang="en-US" sz="4000" dirty="0">
                <a:cs typeface="Arial" panose="020B0604020202020204" pitchFamily="34" charset="0"/>
              </a:rPr>
              <a:t>C</a:t>
            </a:r>
            <a:r>
              <a:rPr lang="vi-VN" sz="4000" dirty="0"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4136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XIN THẦN LINH ĐẾN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745</Words>
  <Application>Microsoft Office PowerPoint</Application>
  <PresentationFormat>Widescreen</PresentationFormat>
  <Paragraphs>139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Dosis</vt:lpstr>
      <vt:lpstr>Dosis ExtraLight</vt:lpstr>
      <vt:lpstr>Pontano Sans</vt:lpstr>
      <vt:lpstr>Office Theme</vt:lpstr>
      <vt:lpstr>Solanio template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Giảng luận!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17</cp:revision>
  <dcterms:created xsi:type="dcterms:W3CDTF">2022-03-12T15:52:35Z</dcterms:created>
  <dcterms:modified xsi:type="dcterms:W3CDTF">2022-06-19T04:34:07Z</dcterms:modified>
</cp:coreProperties>
</file>