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-03-2022)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con kính yêu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Cha.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con kính yêu Cha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con cúi tôn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Danh lớn của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ăng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lực đến từ Chúa, trong Chúa có quyền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ăng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quyền đem chiến thắng đến cùng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con chúc tôn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Cha,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húng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con chúc tôn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cs typeface="Arial" panose="020B0604020202020204" pitchFamily="34" charset="0"/>
              </a:rPr>
              <a:t>t</a:t>
            </a:r>
            <a:r>
              <a:rPr lang="vi-VN" sz="4000" smtClean="0">
                <a:cs typeface="Arial" panose="020B0604020202020204" pitchFamily="34" charset="0"/>
              </a:rPr>
              <a:t>rong </a:t>
            </a:r>
            <a:r>
              <a:rPr lang="vi-VN" sz="4000">
                <a:cs typeface="Arial" panose="020B0604020202020204" pitchFamily="34" charset="0"/>
              </a:rPr>
              <a:t>trang sức </a:t>
            </a:r>
            <a:r>
              <a:rPr lang="vi-VN" sz="4000" smtClean="0">
                <a:cs typeface="Arial" panose="020B0604020202020204" pitchFamily="34" charset="0"/>
              </a:rPr>
              <a:t>thánh </a:t>
            </a:r>
            <a:r>
              <a:rPr lang="vi-VN" sz="4000">
                <a:cs typeface="Arial" panose="020B0604020202020204" pitchFamily="34" charset="0"/>
              </a:rPr>
              <a:t>chúng con đến trước </a:t>
            </a:r>
            <a:r>
              <a:rPr lang="vi-VN" sz="4000" smtClean="0">
                <a:cs typeface="Arial" panose="020B0604020202020204" pitchFamily="34" charset="0"/>
              </a:rPr>
              <a:t>Ngài</a:t>
            </a:r>
            <a:endParaRPr lang="en-US" sz="400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iếng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chúc tán vang tận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ngôi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Chúa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xin hãy đến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trị đ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KHẨN NGUYỆN</a:t>
            </a:r>
            <a:endParaRPr lang="en-US" sz="7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ơi, xin hãy lắng nghe.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Nhậm lời, vì con khốn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hồn linh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hiến dâng Ngài đây.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yêu nghe tiếng.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nhiều lần con khóc thầm.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dòng lệ tuôn rơi ngập trong đôi mắt nguyện cầu.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con theo Ngài và cho con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 tâm linh con được trắng trong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tâm linh này thờ tôn chiêm ngưỡng Đấng Cha yêu thương, Vua Chủ Tể oai quyền.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hết tâm hồn ca ngợi Thiên Chúa.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hết tâm thần tôn thờ Ngài.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CẦU</a:t>
            </a:r>
            <a:endParaRPr lang="en-US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Giê-xu </a:t>
            </a:r>
            <a:r>
              <a:rPr lang="en-US" sz="4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cho con theo ý Chúa cả cuộc 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4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con để truyền rao danh Chúa ra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</a:t>
            </a:r>
            <a:r>
              <a:rPr lang="en-US" sz="4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 hiến cả đời con cho Ngài luôn xin vui nhận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</a:t>
            </a:r>
            <a:r>
              <a:rPr lang="en-US" sz="4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xin vâng theo Ngài thôi.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B0F0"/>
                </a:solidFill>
                <a:cs typeface="Arial" panose="020B0604020202020204" pitchFamily="34" charset="0"/>
              </a:rPr>
              <a:t>Lạy </a:t>
            </a:r>
            <a:r>
              <a:rPr lang="en-US" sz="4000" smtClean="0">
                <a:solidFill>
                  <a:srgbClr val="00B0F0"/>
                </a:solidFill>
                <a:cs typeface="Arial" panose="020B0604020202020204" pitchFamily="34" charset="0"/>
              </a:rPr>
              <a:t>Giê-xu</a:t>
            </a:r>
            <a:r>
              <a:rPr lang="vi-VN" sz="400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vi-VN" sz="4000">
                <a:solidFill>
                  <a:srgbClr val="00B0F0"/>
                </a:solidFill>
                <a:cs typeface="Arial" panose="020B0604020202020204" pitchFamily="34" charset="0"/>
              </a:rPr>
              <a:t>xin cho con đi với Chúa suốt mọi </a:t>
            </a:r>
            <a:r>
              <a:rPr lang="vi-VN" sz="4000" smtClean="0">
                <a:solidFill>
                  <a:srgbClr val="00B0F0"/>
                </a:solidFill>
                <a:cs typeface="Arial" panose="020B0604020202020204" pitchFamily="34" charset="0"/>
              </a:rPr>
              <a:t>đường</a:t>
            </a:r>
            <a:r>
              <a:rPr lang="en-US" sz="4000" smtClean="0">
                <a:solidFill>
                  <a:srgbClr val="00B0F0"/>
                </a:solidFill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</a:t>
            </a:r>
            <a:r>
              <a:rPr lang="en-US" sz="4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nguyện trọn dâng cho Chúa thôi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B0F0"/>
                </a:solidFill>
                <a:cs typeface="Arial" panose="020B0604020202020204" pitchFamily="34" charset="0"/>
              </a:rPr>
              <a:t>Cầu xin Chúa hãy dùng con như bình không trong tay </a:t>
            </a:r>
            <a:r>
              <a:rPr lang="vi-VN" sz="4000" smtClean="0">
                <a:solidFill>
                  <a:srgbClr val="00B0F0"/>
                </a:solidFill>
                <a:cs typeface="Arial" panose="020B0604020202020204" pitchFamily="34" charset="0"/>
              </a:rPr>
              <a:t>Ngài</a:t>
            </a:r>
            <a:r>
              <a:rPr lang="en-US" sz="400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400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B0F0"/>
                </a:solidFill>
                <a:cs typeface="Arial" panose="020B0604020202020204" pitchFamily="34" charset="0"/>
              </a:rPr>
              <a:t>Dù nơi nao con cũng xin theo Ngài luôn.</a:t>
            </a:r>
            <a:endParaRPr lang="en-US" sz="4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CHÚA</a:t>
            </a:r>
            <a:endParaRPr lang="en-US" sz="72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tôn kính Cha oai quyền,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 hiển Ngài rạng ngời khắp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long thờ phượng hát ca tụng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Cha là Chúa Trời vinh hiển.</a:t>
            </a:r>
            <a:endParaRPr lang="en-US" sz="4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vinh hiển! Chúa vinh hiển!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Chúa, hát chúc tôn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vinh hiển! Chúa vinh hiển!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chúc tôn danh Chúa, hát chúc tôn danh Chúa.</a:t>
            </a:r>
            <a:endParaRPr lang="en-US" sz="4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Ha-lê-lu-gia, khắp nơi tôn vinh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hiển vinh quyền oai.</a:t>
            </a:r>
            <a:endParaRPr lang="en-US" sz="40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CHÚNG CON ĐẾN CÙNG CHA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Chúng con đến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cùng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Cha, chúng con đến cùng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cs typeface="Arial" panose="020B0604020202020204" pitchFamily="34" charset="0"/>
              </a:rPr>
              <a:t>n</a:t>
            </a:r>
            <a:r>
              <a:rPr lang="vi-VN" sz="4000" smtClean="0">
                <a:cs typeface="Arial" panose="020B0604020202020204" pitchFamily="34" charset="0"/>
              </a:rPr>
              <a:t>hững </a:t>
            </a:r>
            <a:r>
              <a:rPr lang="vi-VN" sz="4000">
                <a:cs typeface="Arial" panose="020B0604020202020204" pitchFamily="34" charset="0"/>
              </a:rPr>
              <a:t>kẻ được giải </a:t>
            </a:r>
            <a:r>
              <a:rPr lang="vi-VN" sz="4000" smtClean="0">
                <a:cs typeface="Arial" panose="020B0604020202020204" pitchFamily="34" charset="0"/>
              </a:rPr>
              <a:t>cứu </a:t>
            </a:r>
            <a:r>
              <a:rPr lang="vi-VN" sz="4000">
                <a:cs typeface="Arial" panose="020B0604020202020204" pitchFamily="34" charset="0"/>
              </a:rPr>
              <a:t>chúng con đến trước </a:t>
            </a:r>
            <a:r>
              <a:rPr lang="vi-VN" sz="4000" smtClean="0">
                <a:cs typeface="Arial" panose="020B0604020202020204" pitchFamily="34" charset="0"/>
              </a:rPr>
              <a:t>Ngài</a:t>
            </a:r>
            <a:r>
              <a:rPr lang="en-US" sz="4000">
                <a:cs typeface="Arial" panose="020B0604020202020204" pitchFamily="34" charset="0"/>
              </a:rPr>
              <a:t>,</a:t>
            </a:r>
            <a:endParaRPr lang="en-US" sz="400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cs typeface="Arial" panose="020B0604020202020204" pitchFamily="34" charset="0"/>
              </a:rPr>
              <a:t>c</a:t>
            </a:r>
            <a:r>
              <a:rPr lang="vi-VN" sz="4000" smtClean="0">
                <a:cs typeface="Arial" panose="020B0604020202020204" pitchFamily="34" charset="0"/>
              </a:rPr>
              <a:t>húng </a:t>
            </a:r>
            <a:r>
              <a:rPr lang="vi-VN" sz="4000">
                <a:cs typeface="Arial" panose="020B0604020202020204" pitchFamily="34" charset="0"/>
              </a:rPr>
              <a:t>con ngước đầu </a:t>
            </a:r>
            <a:r>
              <a:rPr lang="vi-VN" sz="4000" smtClean="0">
                <a:cs typeface="Arial" panose="020B0604020202020204" pitchFamily="34" charset="0"/>
              </a:rPr>
              <a:t>lên </a:t>
            </a:r>
            <a:r>
              <a:rPr lang="vi-VN" sz="4000">
                <a:cs typeface="Arial" panose="020B0604020202020204" pitchFamily="34" charset="0"/>
              </a:rPr>
              <a:t>với tất cả lòng tạ </a:t>
            </a:r>
            <a:r>
              <a:rPr lang="vi-VN" sz="4000" smtClean="0">
                <a:cs typeface="Arial" panose="020B0604020202020204" pitchFamily="34" charset="0"/>
              </a:rPr>
              <a:t>ơn</a:t>
            </a:r>
            <a:endParaRPr lang="en-US" sz="400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húng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con chúc tôn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sz="4000">
                <a:latin typeface="Arial" panose="020B0604020202020204" pitchFamily="34" charset="0"/>
                <a:cs typeface="Arial" panose="020B0604020202020204" pitchFamily="34" charset="0"/>
              </a:rPr>
              <a:t>Chúng con tôn vinh Cha, </a:t>
            </a:r>
            <a:r>
              <a:rPr lang="it-IT" sz="4000" smtClean="0">
                <a:latin typeface="Arial" panose="020B0604020202020204" pitchFamily="34" charset="0"/>
                <a:cs typeface="Arial" panose="020B0604020202020204" pitchFamily="34" charset="0"/>
              </a:rPr>
              <a:t>chúng </a:t>
            </a:r>
            <a:r>
              <a:rPr lang="it-IT" sz="4000">
                <a:latin typeface="Arial" panose="020B0604020202020204" pitchFamily="34" charset="0"/>
                <a:cs typeface="Arial" panose="020B0604020202020204" pitchFamily="34" charset="0"/>
              </a:rPr>
              <a:t>con tôn vinh </a:t>
            </a:r>
            <a:r>
              <a:rPr lang="it-IT" sz="4000" smtClean="0"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it-IT" sz="4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t-IT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ảm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tạ nhân từ Chúa, chúng con cảm tạ 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ởi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Chúa đã giải cứu, đã bứt đứt mọi xiềng xích, tội lỗi vây buộc mình.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622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8</cp:revision>
  <dcterms:created xsi:type="dcterms:W3CDTF">2022-03-12T15:52:35Z</dcterms:created>
  <dcterms:modified xsi:type="dcterms:W3CDTF">2022-03-19T15:55:27Z</dcterms:modified>
</cp:coreProperties>
</file>