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20-08-2023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cuối.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Chúa hứa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Ngài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Ngài.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người,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03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Thánh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năng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Nhiều điều lạ lùng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trên khắp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nơi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28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Dù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84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Trời,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cúi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99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DÂNG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8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dâng Cha tạo ra muôn loài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rái tim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hân thành ghi ơn Ngài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Ngài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bao giờ nhạt phai,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tháng năm đổi thay 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5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Hân hoan ca ngợi Vua trên trời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 ban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cho muôn người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 người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ă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năn về cùng Cha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 lỗi xưa được tha.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5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khiến những kẻ yếu mạnh lên trong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kẻ khó được giàu ơn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tay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đêm dìu qua sương mưa.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8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Chúa những kẻ khốn cùng được nương náu.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kẻ vỡ lòng được yêu dấu.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tay Jesus bình an chẳng vương lo âu… 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ơn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67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 (CHO GIE-RU-SA-LEM VÀ VIỆT NAM)</a:t>
            </a:r>
          </a:p>
        </p:txBody>
      </p:sp>
    </p:spTree>
    <p:extLst>
      <p:ext uri="{BB962C8B-B14F-4D97-AF65-F5344CB8AC3E}">
        <p14:creationId xmlns:p14="http://schemas.microsoft.com/office/powerpoint/2010/main" val="293309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6D2EF1-146F-31C4-0098-23B673B33A5E}"/>
              </a:ext>
            </a:extLst>
          </p:cNvPr>
          <p:cNvSpPr txBox="1"/>
          <p:nvPr/>
        </p:nvSpPr>
        <p:spPr>
          <a:xfrm>
            <a:off x="453005" y="616401"/>
            <a:ext cx="11409027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/>
              <a:t>Nhưng Na-bốt tâu lại với A-háp: “Đức Giê-hô-va không cho phép tôi nhượng cho bệ hạ di sản của tổ phụ tôi!”</a:t>
            </a:r>
          </a:p>
          <a:p>
            <a:pPr algn="ctr"/>
            <a:endParaRPr lang="en-US" sz="6600"/>
          </a:p>
          <a:p>
            <a:pPr algn="ctr"/>
            <a:r>
              <a:rPr lang="en-US" sz="4000"/>
              <a:t>I Các Vua 21-3</a:t>
            </a:r>
          </a:p>
        </p:txBody>
      </p:sp>
    </p:spTree>
    <p:extLst>
      <p:ext uri="{BB962C8B-B14F-4D97-AF65-F5344CB8AC3E}">
        <p14:creationId xmlns:p14="http://schemas.microsoft.com/office/powerpoint/2010/main" val="2450334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Giê-ru-sa-lem.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Giê-ru-sa-lem.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Giê-ru-sa-lem.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ôi </a:t>
            </a:r>
            <a:r>
              <a:rPr lang="de-DE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cho Giê-ru-sa-lem.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5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an! Bình an!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</a:t>
            </a: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 </a:t>
            </a:r>
            <a:r>
              <a:rPr lang="de-DE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cho Giê-ru-sa-lem.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2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Cầu xin an ninh đến với quê hương Việt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am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tràn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Cầu xin ơn Cha chúc phước cho muôn dân lầm than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ôi khắp nước Nam khao khát danh 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20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Việt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am bình an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08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94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60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nào ở nơi kín đáo của Đấng Chí Cao,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hằng được ở dưới bóng của Đấng Toàn Năng.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thưa với Đức Giê-hô-va rằng: “Ngài là nơi nương náu con và là đồn lũy con;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 là Đức Chúa Trời của con, con tin cậy nơi Ngài.”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6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Vì Ngài sẽ giải cứu ngươi khỏi bẫy chim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Và khỏi dịch lệ độc hại.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25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Ngài sẽ lấy lông Ngài mà che chở ngươi</a:t>
            </a:r>
            <a:endParaRPr lang="en-US" sz="6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Và dưới cánh Ngài ngươi sẽ được nương náu mình;</a:t>
            </a:r>
            <a:endParaRPr lang="en-US" sz="6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Sự thành tín của Ngài là cái</a:t>
            </a:r>
            <a:r>
              <a:rPr lang="en-US" sz="6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khiên và cái mộc của ngươi.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HIỂN VINH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6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Ngươi sẽ chẳng sợ sự kinh khiếp ban đêm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Hoặc tên bay ban ngày,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6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6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Hoặc dịch lệ lây ra trong tối tăm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Hay là sự hủy diệt phá hoại đang lúc trưa.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có nghìn người sa ngã bên ngươi,</a:t>
            </a: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vạn người sa ngã bên phải ngươi.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 Nhưng tai họa sẽ chẳng đến gần ngươi.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97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Ngươi chỉ lấy mắt mình nhìn xem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sẽ thấy sự báo trả cho kẻ ác.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28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Bởi vì ngươi đã nhờ </a:t>
            </a:r>
            <a:endParaRPr lang="en-US" sz="6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Đức Giê-hô-va làm nơi nương náu mình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Và Đấng Chí Cao làm nơi cư trú mình,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79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10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Nên sẽ chẳng có tai họa gì xảy đến ngươi,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Cũng chẳng có dịch bệnh nào tới gần trại ngươi.</a:t>
            </a:r>
          </a:p>
        </p:txBody>
      </p:sp>
    </p:spTree>
    <p:extLst>
      <p:ext uri="{BB962C8B-B14F-4D97-AF65-F5344CB8AC3E}">
        <p14:creationId xmlns:p14="http://schemas.microsoft.com/office/powerpoint/2010/main" val="3178293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11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Vì Ngài sẽ ban lệnh cho các thiên sứ Ngài</a:t>
            </a:r>
            <a:endParaRPr lang="en-US" sz="6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Gìn giữ ngươi trong mọi đường lối ngươi.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73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Thiên sứ sẽ nâng ngươi trên bàn tay mình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Kẻo chân ngươi vấp nhằm đá chăng.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69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Ngươi sẽ bước đi trên sư tử và rắn hổ mang;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sư tử tơ và con rắn ngươi sẽ giày đạp dưới chân.</a:t>
            </a:r>
          </a:p>
        </p:txBody>
      </p:sp>
    </p:spTree>
    <p:extLst>
      <p:ext uri="{BB962C8B-B14F-4D97-AF65-F5344CB8AC3E}">
        <p14:creationId xmlns:p14="http://schemas.microsoft.com/office/powerpoint/2010/main" val="2289282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 14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người kính mến Ta nên Ta sẽ giải cứu người;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sẽ bảo vệ người vì người biết danh Ta.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7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 rạng ngời khắp thế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lòng thờ phượng hát ca tụng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Cha là Chúa Trời vinh hiển.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15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Người sẽ kêu cầu Ta, Ta sẽ đáp lời người;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Trong cơn gian truân, Ta sẽ ở cùng người,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Giải cứu người và tôn quý người.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15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16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Ta sẽ cho người thỏa lòng sống lâu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Và chỉ cho người thấy sự cứu rỗi của Ta.</a:t>
            </a:r>
          </a:p>
        </p:txBody>
      </p:sp>
    </p:spTree>
    <p:extLst>
      <p:ext uri="{BB962C8B-B14F-4D97-AF65-F5344CB8AC3E}">
        <p14:creationId xmlns:p14="http://schemas.microsoft.com/office/powerpoint/2010/main" val="39933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hiển vinh, Chúa hiển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chúc tôn danh Chúa. Hát chúc tôn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Ha-lê-lu-gia, khắp nơi tôn vinh Chúa Cha hiển vinh quyền oai.</a:t>
            </a:r>
          </a:p>
        </p:txBody>
      </p:sp>
    </p:spTree>
    <p:extLst>
      <p:ext uri="{BB962C8B-B14F-4D97-AF65-F5344CB8AC3E}">
        <p14:creationId xmlns:p14="http://schemas.microsoft.com/office/powerpoint/2010/main" val="208680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</a:p>
        </p:txBody>
      </p:sp>
    </p:spTree>
    <p:extLst>
      <p:ext uri="{BB962C8B-B14F-4D97-AF65-F5344CB8AC3E}">
        <p14:creationId xmlns:p14="http://schemas.microsoft.com/office/powerpoint/2010/main" val="76137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Vua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Vua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sự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 lá,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la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là la lá, lá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la.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5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XIN THẦN LINH CHÚA ĐẾN</a:t>
            </a:r>
          </a:p>
        </p:txBody>
      </p:sp>
    </p:spTree>
    <p:extLst>
      <p:ext uri="{BB962C8B-B14F-4D97-AF65-F5344CB8AC3E}">
        <p14:creationId xmlns:p14="http://schemas.microsoft.com/office/powerpoint/2010/main" val="3880336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976</Words>
  <Application>Microsoft Office PowerPoint</Application>
  <PresentationFormat>Widescreen</PresentationFormat>
  <Paragraphs>163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23</cp:revision>
  <dcterms:created xsi:type="dcterms:W3CDTF">2022-02-21T03:27:55Z</dcterms:created>
  <dcterms:modified xsi:type="dcterms:W3CDTF">2023-08-20T01:47:58Z</dcterms:modified>
</cp:coreProperties>
</file>