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0" r:id="rId3"/>
    <p:sldId id="343" r:id="rId4"/>
    <p:sldId id="374" r:id="rId5"/>
    <p:sldId id="386" r:id="rId6"/>
    <p:sldId id="257" r:id="rId7"/>
    <p:sldId id="258" r:id="rId8"/>
    <p:sldId id="259" r:id="rId9"/>
    <p:sldId id="387" r:id="rId10"/>
    <p:sldId id="388" r:id="rId11"/>
    <p:sldId id="389" r:id="rId12"/>
    <p:sldId id="390" r:id="rId13"/>
    <p:sldId id="391" r:id="rId14"/>
    <p:sldId id="392" r:id="rId15"/>
    <p:sldId id="393" r:id="rId16"/>
    <p:sldId id="260" r:id="rId17"/>
    <p:sldId id="394" r:id="rId18"/>
    <p:sldId id="395" r:id="rId19"/>
    <p:sldId id="396" r:id="rId20"/>
    <p:sldId id="397" r:id="rId21"/>
    <p:sldId id="398" r:id="rId22"/>
    <p:sldId id="399" r:id="rId23"/>
    <p:sldId id="400" r:id="rId24"/>
    <p:sldId id="401" r:id="rId25"/>
    <p:sldId id="402" r:id="rId26"/>
    <p:sldId id="403" r:id="rId27"/>
    <p:sldId id="404" r:id="rId28"/>
    <p:sldId id="405" r:id="rId29"/>
    <p:sldId id="363" r:id="rId30"/>
    <p:sldId id="364" r:id="rId31"/>
    <p:sldId id="373" r:id="rId32"/>
    <p:sldId id="286" r:id="rId33"/>
    <p:sldId id="287" r:id="rId34"/>
    <p:sldId id="288" r:id="rId35"/>
    <p:sldId id="289" r:id="rId36"/>
    <p:sldId id="290" r:id="rId37"/>
    <p:sldId id="291" r:id="rId38"/>
    <p:sldId id="370" r:id="rId39"/>
    <p:sldId id="371" r:id="rId40"/>
    <p:sldId id="372" r:id="rId41"/>
    <p:sldId id="375" r:id="rId42"/>
    <p:sldId id="376" r:id="rId43"/>
    <p:sldId id="377" r:id="rId44"/>
    <p:sldId id="378" r:id="rId45"/>
    <p:sldId id="379" r:id="rId46"/>
    <p:sldId id="380" r:id="rId47"/>
    <p:sldId id="381" r:id="rId48"/>
    <p:sldId id="382" r:id="rId49"/>
    <p:sldId id="383" r:id="rId50"/>
    <p:sldId id="406" r:id="rId51"/>
    <p:sldId id="407" r:id="rId52"/>
    <p:sldId id="277" r:id="rId53"/>
    <p:sldId id="278" r:id="rId54"/>
    <p:sldId id="279" r:id="rId5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704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258" y="14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17367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41626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0722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1354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99809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37165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1600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606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3406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52161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588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AF53CC-FC4A-4152-BD04-E950E745FEFC}" type="datetimeFigureOut">
              <a:rPr lang="en-US" smtClean="0"/>
              <a:t>10/21/2023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5A46E9-FBA5-4A0E-8D5D-3C79674B9C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957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8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CHÀO MỪNG</a:t>
            </a:r>
          </a:p>
          <a:p>
            <a:pPr marL="0" indent="0" algn="ctr">
              <a:buNone/>
            </a:pPr>
            <a:endParaRPr lang="en-US" sz="4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ANH CHỊ EM</a:t>
            </a:r>
          </a:p>
          <a:p>
            <a:pPr marL="0" indent="0" algn="ctr">
              <a:buNone/>
            </a:pPr>
            <a:r>
              <a:rPr lang="en-US" sz="4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TÌNH YÊU CỨU CHÚA JESUS</a:t>
            </a: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ĐẾN THAM DỰ BUỔI THỜ PHƯỢNG</a:t>
            </a:r>
          </a:p>
          <a:p>
            <a:pPr marL="0" indent="0" algn="ctr">
              <a:buNone/>
            </a:pP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800" b="1">
                <a:latin typeface="Arial" panose="020B0604020202020204" pitchFamily="34" charset="0"/>
                <a:cs typeface="Arial" panose="020B0604020202020204" pitchFamily="34" charset="0"/>
              </a:rPr>
              <a:t>NGÀY 22-10-2023</a:t>
            </a:r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7116714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cho thêm dầu cháy trong lòng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cho tâm linh bùng cháy luôn.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cho thêm dầu cháy trong lòng con.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Thần Linh Cha chiếu sáng trong con đêm nay.</a:t>
            </a:r>
          </a:p>
        </p:txBody>
      </p:sp>
    </p:spTree>
    <p:extLst>
      <p:ext uri="{BB962C8B-B14F-4D97-AF65-F5344CB8AC3E}">
        <p14:creationId xmlns:p14="http://schemas.microsoft.com/office/powerpoint/2010/main" val="90145830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đời đời sáng ngời.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hô-sa-na, hát hô-sa-na.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 cho Ngài là Vua muôn vua.</a:t>
            </a:r>
          </a:p>
        </p:txBody>
      </p:sp>
    </p:spTree>
    <p:extLst>
      <p:ext uri="{BB962C8B-B14F-4D97-AF65-F5344CB8AC3E}">
        <p14:creationId xmlns:p14="http://schemas.microsoft.com/office/powerpoint/2010/main" val="1757222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 MUÔN ĐỜI</a:t>
            </a:r>
          </a:p>
        </p:txBody>
      </p:sp>
    </p:spTree>
    <p:extLst>
      <p:ext uri="{BB962C8B-B14F-4D97-AF65-F5344CB8AC3E}">
        <p14:creationId xmlns:p14="http://schemas.microsoft.com/office/powerpoint/2010/main" val="20224185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tiếng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gối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sẽ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quỳ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lưỡi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quí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06034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vua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tự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chịu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vĩ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3339293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hằng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săn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sóc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mãi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không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phai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tàn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hát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106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Giê-xu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đời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2811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TÂM HỒN TRONG TRẮNG</a:t>
            </a:r>
          </a:p>
        </p:txBody>
      </p:sp>
    </p:spTree>
    <p:extLst>
      <p:ext uri="{BB962C8B-B14F-4D97-AF65-F5344CB8AC3E}">
        <p14:creationId xmlns:p14="http://schemas.microsoft.com/office/powerpoint/2010/main" val="340578767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Tâm linh con cũng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Tạo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trắng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Tâm linh con cũng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880099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hỡi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lìa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bóng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chớ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cất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khỏi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Làm mới trong trái tim con, niềm tin cứu rỗi nơi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Tâm linh con mãi xin được Ngài đổi mới luôn</a:t>
            </a:r>
          </a:p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Rectangle 1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253920" tIns="45720" rIns="0" bIns="1587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000" b="0" i="0" u="none" strike="noStrike" kern="1200" cap="none" spc="0" normalizeH="0" baseline="0" noProof="0">
                <a:ln>
                  <a:noFill/>
                </a:ln>
                <a:solidFill>
                  <a:srgbClr val="222222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Chúa hỡi chớ cất con lìa xa bóng Chúa, ôi Ngài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br>
              <a:rPr kumimoji="0" lang="en-US" altLang="en-US" sz="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</a:br>
            <a:endParaRPr kumimoji="0" lang="en-US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84567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716B4EC8-B2AF-A6EE-A197-D092D0310DE2}"/>
              </a:ext>
            </a:extLst>
          </p:cNvPr>
          <p:cNvSpPr txBox="1"/>
          <p:nvPr/>
        </p:nvSpPr>
        <p:spPr>
          <a:xfrm>
            <a:off x="187354" y="359646"/>
            <a:ext cx="12004646" cy="65556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BÀI TÍN ĐIỀU CÁC SỨ ĐỒ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Tôi tin Đức Chúa Trời Toàn Năng, là Cha, là Đấng dựng nên trời đất, Tôi tin Giê-xu Christ, là Con độc sanh của Đức Chúa Trời và Chúa chúng ta: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được thai dựng bởi Thánh Linh, sanh bởi nữ đồng trinh Mary, chịu thương khó dưới tay Bôn-xơ Phi-lát, bị đóng đinh trên thập tự giá, chịu chết và chôn.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Ngài xuống âm phủ, đến ngày thứ ba, Ngài từ kẻ chết sống lại.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82684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 YÊU THƯƠNG</a:t>
            </a:r>
          </a:p>
        </p:txBody>
      </p:sp>
    </p:spTree>
    <p:extLst>
      <p:ext uri="{BB962C8B-B14F-4D97-AF65-F5344CB8AC3E}">
        <p14:creationId xmlns:p14="http://schemas.microsoft.com/office/powerpoint/2010/main" val="26150630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Nơi Gô-tha Chúa chết thay vì con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ơn thiêng tha thứ bao tội con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Từ ngôi cao sang Ngài đã xuống dương trần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cứu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con, </a:t>
            </a:r>
            <a:r>
              <a:rPr lang="es-E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s-E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</a:t>
            </a:r>
          </a:p>
        </p:txBody>
      </p:sp>
    </p:spTree>
    <p:extLst>
      <p:ext uri="{BB962C8B-B14F-4D97-AF65-F5344CB8AC3E}">
        <p14:creationId xmlns:p14="http://schemas.microsoft.com/office/powerpoint/2010/main" val="329422931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vi-VN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Cha yêu thương luôn đỡ nâng đời con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Ban cho con sức mới trong Ngài luôn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Lòng con yêu Chúa, lòng con mãi yêu Ngài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Vì Ngài đã yêu thương con</a:t>
            </a:r>
          </a:p>
        </p:txBody>
      </p:sp>
    </p:spTree>
    <p:extLst>
      <p:ext uri="{BB962C8B-B14F-4D97-AF65-F5344CB8AC3E}">
        <p14:creationId xmlns:p14="http://schemas.microsoft.com/office/powerpoint/2010/main" val="8524372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6000" b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nhân ái, sống trong Ngài ngập tràn thỏa vui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đưa con, Ngài hằng dắt con vào niềm an thái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Ngài luôn dẫn lối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Dẫu đường đời còn nhiếu khó khăn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Bước theo Ngài lòng càng vững tin nơi Cha toàn năng</a:t>
            </a:r>
          </a:p>
        </p:txBody>
      </p:sp>
    </p:spTree>
    <p:extLst>
      <p:ext uri="{BB962C8B-B14F-4D97-AF65-F5344CB8AC3E}">
        <p14:creationId xmlns:p14="http://schemas.microsoft.com/office/powerpoint/2010/main" val="25689550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(CHO GIE-RU-SA-LEM VÀ VIỆT NAM)</a:t>
            </a:r>
          </a:p>
        </p:txBody>
      </p:sp>
    </p:spTree>
    <p:extLst>
      <p:ext uri="{BB962C8B-B14F-4D97-AF65-F5344CB8AC3E}">
        <p14:creationId xmlns:p14="http://schemas.microsoft.com/office/powerpoint/2010/main" val="36433924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đến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 ôi an bình 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74638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an,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de-DE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bình, ôi an bình Giê-ru-sa-lem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3527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an ninh đến với quê hương Việt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am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an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khắp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Bắc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Trung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tuôn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Cầu xin ơn Cha chúc phước cho muôn dân lầm than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Chúa ôi khắp nước Nam khao khát danh Ngài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15204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Việt </a:t>
            </a:r>
            <a:r>
              <a:rPr lang="en-US" sz="4000" dirty="0">
                <a:solidFill>
                  <a:srgbClr val="0070C0"/>
                </a:solidFill>
                <a:cs typeface="Arial" panose="020B0604020202020204" pitchFamily="34" charset="0"/>
              </a:rPr>
              <a:t>N</a:t>
            </a:r>
            <a:r>
              <a:rPr lang="vi-VN" sz="4000" dirty="0">
                <a:solidFill>
                  <a:srgbClr val="0070C0"/>
                </a:solidFill>
                <a:cs typeface="Arial" panose="020B0604020202020204" pitchFamily="34" charset="0"/>
              </a:rPr>
              <a:t>am bình an</a:t>
            </a:r>
            <a:endParaRPr lang="en-US" sz="4000" dirty="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Việt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Nam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mừng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vui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Tình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tràn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dâng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Thánh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Linh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ôi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rộng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thiên</a:t>
            </a:r>
            <a:r>
              <a:rPr lang="en-US" sz="4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đàng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3908990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CA DÂNG HIẾN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4623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1EC38ABF-93D2-BC73-847B-EEA3728FA406}"/>
              </a:ext>
            </a:extLst>
          </p:cNvPr>
          <p:cNvSpPr txBox="1"/>
          <p:nvPr/>
        </p:nvSpPr>
        <p:spPr>
          <a:xfrm>
            <a:off x="100668" y="800310"/>
            <a:ext cx="12091332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600"/>
              <a:t>Ngài thăng thiên ngồi bên hữu Đức Chúa Trời Toàn Năng, là Cha.</a:t>
            </a:r>
          </a:p>
          <a:p>
            <a:endParaRPr lang="en-US" sz="3600"/>
          </a:p>
          <a:p>
            <a:r>
              <a:rPr lang="en-US" sz="3600"/>
              <a:t>Từ đó Ngài sẽ trở lại để xét đoán kẻ sống và kẻ chết.</a:t>
            </a:r>
          </a:p>
          <a:p>
            <a:endParaRPr lang="en-US" sz="3600"/>
          </a:p>
          <a:p>
            <a:r>
              <a:rPr lang="en-US" sz="3600"/>
              <a:t>Tôi tin Thánh Linh</a:t>
            </a:r>
          </a:p>
          <a:p>
            <a:endParaRPr lang="en-US" sz="3600"/>
          </a:p>
          <a:p>
            <a:r>
              <a:rPr lang="en-US" sz="3600"/>
              <a:t>Tôi tin Hội Thánh phổ thông, sự cảm thông của thánh đồ, sự tha tội, sự sống lại của thân thể và sự sống đời đời. A-men.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9777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Lạy Cha xin hãy cho con được dâng hiến lên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Khi Cha đã ban cho và con luôn nhớ ơn Cha.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thêm bội phần mọi điều con hiến dâng.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Lòng con ước mong dâng Ngài suốt cả đời con.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3598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084244-1F4D-1C95-7063-60FBEACBD5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THI THIÊN 147</a:t>
            </a:r>
          </a:p>
        </p:txBody>
      </p:sp>
    </p:spTree>
    <p:extLst>
      <p:ext uri="{BB962C8B-B14F-4D97-AF65-F5344CB8AC3E}">
        <p14:creationId xmlns:p14="http://schemas.microsoft.com/office/powerpoint/2010/main" val="365801152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Ha-lê-lu-gia!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là tốt đẹp khi ca hát cho Đức Chúa Trời chúng ta;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Thật là vui thỏa và xứng hợp khi chúc tụng Ngài!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873387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Đức Giê-hô-va xây cất Giê-ru-sa-lem;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tập hợp những người bị tản lạc của Y-sơ-ra-ên;</a:t>
            </a:r>
          </a:p>
        </p:txBody>
      </p:sp>
    </p:spTree>
    <p:extLst>
      <p:ext uri="{BB962C8B-B14F-4D97-AF65-F5344CB8AC3E}">
        <p14:creationId xmlns:p14="http://schemas.microsoft.com/office/powerpoint/2010/main" val="169365640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3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Chữa lành những tâm hồn tan vỡ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băng bó vết thương của họ.</a:t>
            </a:r>
          </a:p>
        </p:txBody>
      </p:sp>
    </p:spTree>
    <p:extLst>
      <p:ext uri="{BB962C8B-B14F-4D97-AF65-F5344CB8AC3E}">
        <p14:creationId xmlns:p14="http://schemas.microsoft.com/office/powerpoint/2010/main" val="280732540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4</a:t>
            </a: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Ngài định số lượng các vì sao,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đặt tên cho tất cả ngôi sao.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2238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5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Chúa chúng con thật vĩ đại, có quyền năng vô hạn;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Sự thông sáng Ngài vô cùng vô tận.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195194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cs typeface="Arial" panose="020B0604020202020204" pitchFamily="34" charset="0"/>
              </a:rPr>
              <a:t>6</a:t>
            </a:r>
            <a:endParaRPr lang="en-US" sz="72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Đức Giê-hô-va nâng đỡ người khiêm nhường,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Nhưng đánh đổ kẻ ác xuống đất.</a:t>
            </a:r>
          </a:p>
        </p:txBody>
      </p:sp>
    </p:spTree>
    <p:extLst>
      <p:ext uri="{BB962C8B-B14F-4D97-AF65-F5344CB8AC3E}">
        <p14:creationId xmlns:p14="http://schemas.microsoft.com/office/powerpoint/2010/main" val="83008737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hát bài ca cảm tạ cho Đức Giê-hô-va,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Đánh đàn hạc mà ca ngợi Đức Chúa Trời chúng ta.</a:t>
            </a:r>
          </a:p>
        </p:txBody>
      </p:sp>
    </p:spTree>
    <p:extLst>
      <p:ext uri="{BB962C8B-B14F-4D97-AF65-F5344CB8AC3E}">
        <p14:creationId xmlns:p14="http://schemas.microsoft.com/office/powerpoint/2010/main" val="240390663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che phủ các tầng trời bằng mây,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Dự bị mưa cho đất,</a:t>
            </a:r>
            <a:endParaRPr lang="en-US" sz="66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cho cỏ mọc trên các núi đồi.</a:t>
            </a:r>
          </a:p>
        </p:txBody>
      </p:sp>
    </p:spTree>
    <p:extLst>
      <p:ext uri="{BB962C8B-B14F-4D97-AF65-F5344CB8AC3E}">
        <p14:creationId xmlns:p14="http://schemas.microsoft.com/office/powerpoint/2010/main" val="256733131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FE8F42A6-2812-06F2-6178-B304FB52F58C}"/>
              </a:ext>
            </a:extLst>
          </p:cNvPr>
          <p:cNvSpPr txBox="1"/>
          <p:nvPr/>
        </p:nvSpPr>
        <p:spPr>
          <a:xfrm>
            <a:off x="394283" y="184287"/>
            <a:ext cx="11643919" cy="65248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6600"/>
              <a:t>Để chúng biết rằng Chúa là Đấng duy nhất,</a:t>
            </a:r>
          </a:p>
          <a:p>
            <a:r>
              <a:rPr lang="en-US" sz="6600"/>
              <a:t>Danh Ngài là Đức Giê-hô-va,</a:t>
            </a:r>
          </a:p>
          <a:p>
            <a:r>
              <a:rPr lang="en-US" sz="6600"/>
              <a:t>Là Đấng Chí Cao cai trị trên khắp đất.</a:t>
            </a:r>
          </a:p>
          <a:p>
            <a:pPr algn="ctr"/>
            <a:endParaRPr lang="en-US" sz="4400"/>
          </a:p>
          <a:p>
            <a:pPr algn="ctr"/>
            <a:r>
              <a:rPr lang="en-US" sz="4400"/>
              <a:t>Thi thiên (83-18)</a:t>
            </a:r>
          </a:p>
        </p:txBody>
      </p:sp>
    </p:spTree>
    <p:extLst>
      <p:ext uri="{BB962C8B-B14F-4D97-AF65-F5344CB8AC3E}">
        <p14:creationId xmlns:p14="http://schemas.microsoft.com/office/powerpoint/2010/main" val="268523316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Ngài ban thức ăn cho thú vật,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cho bầy quạ con ăn khi chúng kêu mồi.</a:t>
            </a:r>
          </a:p>
        </p:txBody>
      </p:sp>
    </p:spTree>
    <p:extLst>
      <p:ext uri="{BB962C8B-B14F-4D97-AF65-F5344CB8AC3E}">
        <p14:creationId xmlns:p14="http://schemas.microsoft.com/office/powerpoint/2010/main" val="15077020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vi-VN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hài lòng của Ngài không ở nơi sức của ngựa,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Niềm vui thích của Ngài cũng chẳng ở nơi đôi chân của loài người,</a:t>
            </a:r>
            <a:endParaRPr lang="en-US" sz="6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4887743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Nhưng Ngài hài lòng về những người kính sợ Ngài,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 những ai đặt hi vọng nơi lòng nhân từ của Ngài.</a:t>
            </a:r>
          </a:p>
        </p:txBody>
      </p:sp>
    </p:spTree>
    <p:extLst>
      <p:ext uri="{BB962C8B-B14F-4D97-AF65-F5344CB8AC3E}">
        <p14:creationId xmlns:p14="http://schemas.microsoft.com/office/powerpoint/2010/main" val="249531333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12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Hỡi Giê-ru-sa-lem, hãy ca ngợi Đức Giê-hô-va!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Hỡi Si-ôn, hãy ca tụng Đức Chúa Trời ngươi!</a:t>
            </a:r>
          </a:p>
        </p:txBody>
      </p:sp>
    </p:spTree>
    <p:extLst>
      <p:ext uri="{BB962C8B-B14F-4D97-AF65-F5344CB8AC3E}">
        <p14:creationId xmlns:p14="http://schemas.microsoft.com/office/powerpoint/2010/main" val="1894920604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13 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Vì Ngài đã làm cho then cửa ngươi được vững chắc,</a:t>
            </a:r>
            <a:endParaRPr lang="en-US" sz="6600">
              <a:solidFill>
                <a:srgbClr val="0070C0"/>
              </a:solidFill>
              <a:cs typeface="Arial" panose="020B0604020202020204" pitchFamily="34" charset="0"/>
            </a:endParaRP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Và ban phước cho con cái ngươi ở giữa ngươi.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3154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14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Ngài ban hòa bình cho bờ cõi ngươi,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Làm cho ngươi được đầy dẫy lúa mì tốt nhất.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05738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15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Ngài truyền lệnh cho trái đất;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Lời của Ngài chạy rất nhanh.</a:t>
            </a:r>
            <a:endParaRPr lang="vi-VN" sz="6600" dirty="0">
              <a:solidFill>
                <a:srgbClr val="0070C0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4610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mưa tuyết như lông chiên,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Rải sương móc như tro.</a:t>
            </a:r>
          </a:p>
        </p:txBody>
      </p:sp>
    </p:spTree>
    <p:extLst>
      <p:ext uri="{BB962C8B-B14F-4D97-AF65-F5344CB8AC3E}">
        <p14:creationId xmlns:p14="http://schemas.microsoft.com/office/powerpoint/2010/main" val="2082821440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ném băng giá xuống từng mảnh;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chịu được cơn giá rét của Ngài?</a:t>
            </a:r>
            <a:endParaRPr lang="vi-VN" sz="66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769481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18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Ngài truyền lệnh, băng tuyết tan ra,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Khiến gió thổi lên và nước tuôn chảy.</a:t>
            </a:r>
          </a:p>
        </p:txBody>
      </p:sp>
    </p:spTree>
    <p:extLst>
      <p:ext uri="{BB962C8B-B14F-4D97-AF65-F5344CB8AC3E}">
        <p14:creationId xmlns:p14="http://schemas.microsoft.com/office/powerpoint/2010/main" val="21399014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850509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công bố lời Ngài cho Gia-cốp,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Luật lệ và phán quyết Ngài cho Y-sơ-ra-ên.</a:t>
            </a:r>
            <a:endParaRPr lang="vi-VN" sz="6600" dirty="0" err="1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220728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7200">
                <a:solidFill>
                  <a:srgbClr val="0070C0"/>
                </a:solidFill>
                <a:cs typeface="Arial" panose="020B0604020202020204" pitchFamily="34" charset="0"/>
              </a:rPr>
              <a:t>20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Ngài chẳng hề làm như thế với nước nào khác;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Họ không biết các phán quyết của Ngài.</a:t>
            </a:r>
          </a:p>
          <a:p>
            <a:pPr marL="0" indent="0" algn="ctr">
              <a:buNone/>
            </a:pPr>
            <a:r>
              <a:rPr lang="vi-VN" sz="6600">
                <a:solidFill>
                  <a:srgbClr val="0070C0"/>
                </a:solidFill>
                <a:cs typeface="Arial" panose="020B0604020202020204" pitchFamily="34" charset="0"/>
              </a:rPr>
              <a:t>Ha-lê-lu-gia!</a:t>
            </a:r>
          </a:p>
        </p:txBody>
      </p:sp>
    </p:spTree>
    <p:extLst>
      <p:ext uri="{BB962C8B-B14F-4D97-AF65-F5344CB8AC3E}">
        <p14:creationId xmlns:p14="http://schemas.microsoft.com/office/powerpoint/2010/main" val="253549643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400">
                <a:solidFill>
                  <a:srgbClr val="0070C0"/>
                </a:solidFill>
                <a:cs typeface="Arial" panose="020B0604020202020204" pitchFamily="34" charset="0"/>
              </a:rPr>
              <a:t>‘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Lạy Cha chúng con ở trên trời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Danh Cha được tôn thánh;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Cha được đến,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Ý Cha được nên, ở đất như ở trời!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cho chúng con hôm nay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đồ ăn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đủ ngày;</a:t>
            </a:r>
          </a:p>
        </p:txBody>
      </p:sp>
    </p:spTree>
    <p:extLst>
      <p:ext uri="{BB962C8B-B14F-4D97-AF65-F5344CB8AC3E}">
        <p14:creationId xmlns:p14="http://schemas.microsoft.com/office/powerpoint/2010/main" val="2742994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Autofit/>
          </a:bodyPr>
          <a:lstStyle/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tha tội cho chúng con,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 chúng con đã tha những kẻ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phạm tội nghịch cùng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chúng con;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Xin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chớ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để chúng con bị cám dỗ,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Nhưng cứu chúng con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 ra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khỏi điều ác!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(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Vì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nước quyền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 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vinh hiển </a:t>
            </a:r>
            <a:r>
              <a:rPr lang="vi-VN" sz="4000">
                <a:solidFill>
                  <a:srgbClr val="0070C0"/>
                </a:solidFill>
                <a:cs typeface="Arial" panose="020B0604020202020204" pitchFamily="34" charset="0"/>
              </a:rPr>
              <a:t>đều thuộc về Ch</a:t>
            </a:r>
            <a:r>
              <a:rPr lang="en-US" sz="4000">
                <a:solidFill>
                  <a:srgbClr val="0070C0"/>
                </a:solidFill>
                <a:cs typeface="Arial" panose="020B0604020202020204" pitchFamily="34" charset="0"/>
              </a:rPr>
              <a:t>a đời đời, vô cùng ,A men)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77887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ha lê lu gia.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 lê lu gia A men.</a:t>
            </a:r>
          </a:p>
        </p:txBody>
      </p:sp>
    </p:spTree>
    <p:extLst>
      <p:ext uri="{BB962C8B-B14F-4D97-AF65-F5344CB8AC3E}">
        <p14:creationId xmlns:p14="http://schemas.microsoft.com/office/powerpoint/2010/main" val="6862385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Hãy cất tiếng hát ngợi khen Chúa!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Giê-hô-va Nissi, Nissi!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Chúa của mọi đắc thắng vinh quang,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Ngài ban cho ta chiến thắng thế gian.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4057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nghèo đói,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bệnh tật.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Nay ta luôn đắc thắng buồn chán.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Từ nay chiến thắng thuộc về ta.</a:t>
            </a:r>
            <a:endParaRPr lang="en-US" sz="40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06848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50000"/>
              </a:lnSpc>
              <a:buNone/>
            </a:pPr>
            <a:endParaRPr lang="en-US" sz="400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Amen!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Lớn tiếng hát khen danh Ngài.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 danh Cha ta đắc thắng.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Sự chiến thắng thuộc về ta.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40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Amen! Amen! Amen!</a:t>
            </a:r>
          </a:p>
        </p:txBody>
      </p:sp>
    </p:spTree>
    <p:extLst>
      <p:ext uri="{BB962C8B-B14F-4D97-AF65-F5344CB8AC3E}">
        <p14:creationId xmlns:p14="http://schemas.microsoft.com/office/powerpoint/2010/main" val="26939183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buNone/>
            </a:pP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720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XIN CHA BAN THÊM DẦU</a:t>
            </a:r>
            <a:endParaRPr lang="en-US" sz="72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3646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691</TotalTime>
  <Words>1424</Words>
  <Application>Microsoft Office PowerPoint</Application>
  <PresentationFormat>Widescreen</PresentationFormat>
  <Paragraphs>223</Paragraphs>
  <Slides>54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5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THI THIÊN 147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Admin</cp:lastModifiedBy>
  <cp:revision>78</cp:revision>
  <dcterms:created xsi:type="dcterms:W3CDTF">2022-02-21T03:27:55Z</dcterms:created>
  <dcterms:modified xsi:type="dcterms:W3CDTF">2023-10-21T14:34:13Z</dcterms:modified>
</cp:coreProperties>
</file>