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6" r:id="rId19"/>
    <p:sldId id="267" r:id="rId20"/>
    <p:sldId id="268" r:id="rId21"/>
    <p:sldId id="269" r:id="rId22"/>
    <p:sldId id="270" r:id="rId23"/>
    <p:sldId id="278" r:id="rId24"/>
    <p:sldId id="279" r:id="rId25"/>
    <p:sldId id="280" r:id="rId26"/>
    <p:sldId id="281" r:id="rId27"/>
    <p:sldId id="282" r:id="rId28"/>
    <p:sldId id="283" r:id="rId29"/>
    <p:sldId id="543" r:id="rId30"/>
    <p:sldId id="290" r:id="rId31"/>
    <p:sldId id="291" r:id="rId32"/>
    <p:sldId id="713" r:id="rId33"/>
    <p:sldId id="626" r:id="rId34"/>
    <p:sldId id="734" r:id="rId35"/>
    <p:sldId id="748" r:id="rId36"/>
    <p:sldId id="736" r:id="rId37"/>
    <p:sldId id="750" r:id="rId38"/>
    <p:sldId id="751" r:id="rId39"/>
    <p:sldId id="752" r:id="rId40"/>
    <p:sldId id="758" r:id="rId41"/>
    <p:sldId id="753" r:id="rId42"/>
    <p:sldId id="754" r:id="rId43"/>
    <p:sldId id="755" r:id="rId44"/>
    <p:sldId id="756" r:id="rId45"/>
    <p:sldId id="757" r:id="rId46"/>
    <p:sldId id="759" r:id="rId47"/>
    <p:sldId id="737" r:id="rId48"/>
    <p:sldId id="760" r:id="rId49"/>
    <p:sldId id="761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2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998" y="72"/>
      </p:cViewPr>
      <p:guideLst/>
    </p:cSldViewPr>
  </p:slideViewPr>
  <p:outlineViewPr>
    <p:cViewPr>
      <p:scale>
        <a:sx n="20" d="100"/>
        <a:sy n="20" d="100"/>
      </p:scale>
      <p:origin x="0" y="-597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vi-VN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CA VANG </a:t>
            </a:r>
            <a:endParaRPr lang="vi-VN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HA-LÊ-LU-</a:t>
            </a: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cúi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499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ĐẾN MÃI </a:t>
            </a:r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MÃI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81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Gai đâm thấu buốt nơi trán Giê-xu.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 nhiêu rủa sả chất hết trên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Làn roi chứng minh cho cả thế giới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yêu con đến nỗi chết thay con</a:t>
            </a:r>
          </a:p>
        </p:txBody>
      </p:sp>
    </p:spTree>
    <p:extLst>
      <p:ext uri="{BB962C8B-B14F-4D97-AF65-F5344CB8AC3E}">
        <p14:creationId xmlns:p14="http://schemas.microsoft.com/office/powerpoint/2010/main" val="340269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Cha đã xoá hết tất cả lỗi lầm.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 chết thế công lý đã trọn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Ngài quá yêu bằng lòng hy sinh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xin Thánh ý của Cha được trọn</a:t>
            </a:r>
          </a:p>
        </p:txBody>
      </p:sp>
    </p:spTree>
    <p:extLst>
      <p:ext uri="{BB962C8B-B14F-4D97-AF65-F5344CB8AC3E}">
        <p14:creationId xmlns:p14="http://schemas.microsoft.com/office/powerpoint/2010/main" val="3176355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Tất cả ô tội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 Cha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 con được chuộc bởi ân điển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Cánh tay nhân từ kéo ôm con vào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 con bây giờ thấy Chúa yêu thương</a:t>
            </a:r>
          </a:p>
        </p:txBody>
      </p:sp>
    </p:spTree>
    <p:extLst>
      <p:ext uri="{BB962C8B-B14F-4D97-AF65-F5344CB8AC3E}">
        <p14:creationId xmlns:p14="http://schemas.microsoft.com/office/powerpoint/2010/main" val="3534411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 đến mãi mãi con sẽ ca tụng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Huyết Giê-su con mãi công bình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đã chết thay phục sinh vinh quang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Vua vinh hiển của con trọn đời.</a:t>
            </a:r>
          </a:p>
        </p:txBody>
      </p:sp>
    </p:spTree>
    <p:extLst>
      <p:ext uri="{BB962C8B-B14F-4D97-AF65-F5344CB8AC3E}">
        <p14:creationId xmlns:p14="http://schemas.microsoft.com/office/powerpoint/2010/main" val="1590403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ĐK(x2): Tất cả ô tội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 Cha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 con được chuộc bởi ân điển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Cánh tay nhân từ kéo ôm con vào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 con bây giờ thấy Chúa yêu thương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95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Ha-le-lu-ja, Ha-le-lu-ja.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 ngợi khen Jesus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Ha-le-lu-ja, Ha-le-lu-ja.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Ha-le-lu-ja ngợi khen Jesus</a:t>
            </a:r>
          </a:p>
        </p:txBody>
      </p:sp>
    </p:spTree>
    <p:extLst>
      <p:ext uri="{BB962C8B-B14F-4D97-AF65-F5344CB8AC3E}">
        <p14:creationId xmlns:p14="http://schemas.microsoft.com/office/powerpoint/2010/main" val="2892730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BB551A-86FC-FAA2-F557-C343BC2C5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0972F8-3B67-180D-442D-9F1FE5C6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TA YÊU CON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78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52E062-7783-20DD-5982-AF1AEF7E1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48AB0F-9E99-607B-91EB-069099D63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tâm con bước đi lạc lối ê chề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dẫn con tìm về nơi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Lối con đi đầy chông gai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 lần khiến mắt con lệ nhòa.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96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EADC4A-1195-9173-54A4-D2AC42AF7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99C074-4FA1-69A6-8C40-DBBF9D9F1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đâu hay biết gì về Chúa Jesus.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 đã xuống thế gian đền tội cho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Jesus đầy yêu thương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con phó chính thân mình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561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DB80DF-8718-7017-EC41-DD88A9762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8BFBEE-9614-5FAD-4820-02D44028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 Gô-tha xưa kia Ngài chịu đóng đinh.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tội lỗi của con, Jesus cam đành mang.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ơi, con đây mình đầy xấu xa.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 bởi huyết của Chúa tội được bôi xóa.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582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01D5C7-3395-34DD-01DA-F5313D177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369D7E-0D6E-EB06-537D-17CB5163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 tự giá Ta đã biết lên,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tình yêu… vì con hỡi con….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 quay bước trở về với Ta.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Dang vòng tay đón con vào lòng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76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F6484C-FD09-B160-6108-5158EF31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53FB40-B4BF-C8D1-65ED-E6AB1F979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VĨ ĐẠI LẮM THAY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96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89AF15-D878-DE5E-8F59-6423A0ED1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406F4-1A2C-CF49-6DD8-B5E53E029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Chúa nhân từ đầy lòng xót thương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tha tội cho con được sống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chữa lành khi con khẩn xin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yêu con yêu đến muôn đời.</a:t>
            </a:r>
          </a:p>
        </p:txBody>
      </p:sp>
    </p:spTree>
    <p:extLst>
      <p:ext uri="{BB962C8B-B14F-4D97-AF65-F5344CB8AC3E}">
        <p14:creationId xmlns:p14="http://schemas.microsoft.com/office/powerpoint/2010/main" val="1703243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92D8AF-0A61-894D-5414-986336320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5E1808-9B64-6B5C-EF20-7407553C1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Chúa thành tín chẳng bao giờ đổi dời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là Đấng dẫn dắt con từng ngày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thêm sức mới khi con mệt mỏi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con ngã lòng Ngài đỡ nâng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7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D62BBF-13B6-483E-8DA1-4A4E67F89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075CF-9212-79E5-3D53-DA8B30D79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Con giơ tay cao con ngước mắt lên trời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dâng Cha dâng cả cuộc đời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lời nào diễn tả hết nổi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yêu Chúa Trời đã dành cho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8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D8F96-272A-7FFA-DC87-73D859DC3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A67553-0F2B-52EB-FF76-176710121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giơ tay cao con ngước mắt lên trời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dâng Cha dâng cả cuộc đời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lời nào diễn tả hết nổi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Ôi tình yêu Chúa cao hơn mây trời.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232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A5B2C3-0325-CAB4-978B-DFCE9FF1D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D306E-9AE9-3DD9-721F-658B6038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Chúa thành tín chẳng bao giờ đổi dời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là Đấng dẫn dắt con từng ngày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thêm sức mới khi con mệt mỏi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con ngã lòng Ngài đỡ nâng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64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0B7F-F6E8-4150-622A-1EE2F588A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sz="10700" b="1" dirty="0" err="1">
                <a:solidFill>
                  <a:srgbClr val="FF0000"/>
                </a:solidFill>
              </a:rPr>
              <a:t>Thi</a:t>
            </a:r>
            <a:r>
              <a:rPr lang="en-US" sz="10700" b="1" dirty="0">
                <a:solidFill>
                  <a:srgbClr val="FF0000"/>
                </a:solidFill>
              </a:rPr>
              <a:t>-</a:t>
            </a:r>
            <a:r>
              <a:rPr lang="vi-VN" sz="10700" b="1" dirty="0">
                <a:solidFill>
                  <a:srgbClr val="FF0000"/>
                </a:solidFill>
              </a:rPr>
              <a:t>thiên 90</a:t>
            </a:r>
            <a:br>
              <a:rPr lang="vi-VN" sz="10700" b="1" dirty="0">
                <a:solidFill>
                  <a:srgbClr val="FF0000"/>
                </a:solidFill>
              </a:rPr>
            </a:br>
            <a:r>
              <a:rPr lang="vi-VN" sz="4900" b="1" dirty="0">
                <a:solidFill>
                  <a:srgbClr val="FF0000"/>
                </a:solidFill>
              </a:rPr>
              <a:t>Đức Chúa Trời hằng hữu còn loài người tạm thời và chóng qua</a:t>
            </a:r>
            <a:endParaRPr lang="en-US" sz="4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4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15827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Lạy Chúa, từ đời nầy qua đời kia,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Chúa là nơi ở của chúng con.</a:t>
            </a:r>
          </a:p>
        </p:txBody>
      </p:sp>
    </p:spTree>
    <p:extLst>
      <p:ext uri="{BB962C8B-B14F-4D97-AF65-F5344CB8AC3E}">
        <p14:creationId xmlns:p14="http://schemas.microsoft.com/office/powerpoint/2010/main" val="4071951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Trước khi núi non sinh ra,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 Đất và thế gian được dựng nên, từ trước vô cùng cho đến đời đời Chúa là Đức Chúa Trời.</a:t>
            </a:r>
          </a:p>
        </p:txBody>
      </p:sp>
    </p:spTree>
    <p:extLst>
      <p:ext uri="{BB962C8B-B14F-4D97-AF65-F5344CB8AC3E}">
        <p14:creationId xmlns:p14="http://schemas.microsoft.com/office/powerpoint/2010/main" val="830087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khiến loài người trở vào bụi tro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phán rằng: “Hỡi con cái loài người, hãy trở về cát bụi”</a:t>
            </a:r>
          </a:p>
        </p:txBody>
      </p:sp>
    </p:spTree>
    <p:extLst>
      <p:ext uri="{BB962C8B-B14F-4D97-AF65-F5344CB8AC3E}">
        <p14:creationId xmlns:p14="http://schemas.microsoft.com/office/powerpoint/2010/main" val="4054148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một nghìn năm dưới mắt Chúa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 nào ngày hôm qua đã qua rồi,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Giống như một canh ban đêm.</a:t>
            </a:r>
          </a:p>
        </p:txBody>
      </p:sp>
    </p:spTree>
    <p:extLst>
      <p:ext uri="{BB962C8B-B14F-4D97-AF65-F5344CB8AC3E}">
        <p14:creationId xmlns:p14="http://schemas.microsoft.com/office/powerpoint/2010/main" val="1172583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cs typeface="Arial" panose="020B0604020202020204" pitchFamily="34" charset="0"/>
              </a:rPr>
              <a:t>5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Chúa khiến chúng trôi đi như dòng nước lũ; chúng giống như một giấc ngủ,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Tựa như cỏ mới mọc ban mai.</a:t>
            </a:r>
          </a:p>
        </p:txBody>
      </p:sp>
    </p:spTree>
    <p:extLst>
      <p:ext uri="{BB962C8B-B14F-4D97-AF65-F5344CB8AC3E}">
        <p14:creationId xmlns:p14="http://schemas.microsoft.com/office/powerpoint/2010/main" val="1398694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cs typeface="Arial" panose="020B0604020202020204" pitchFamily="34" charset="0"/>
              </a:rPr>
              <a:t>6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Buổi sáng nó nở bông và tốt tươi;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Đến chiều nó tàn tạ và khô héo.</a:t>
            </a:r>
            <a:endParaRPr lang="en-US" sz="6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60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 chúng con bị hao mòn vì cơn giận của Chúa;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 kinh hãi vì cơn thịnh nộ của Ngài.</a:t>
            </a:r>
          </a:p>
        </p:txBody>
      </p:sp>
    </p:spTree>
    <p:extLst>
      <p:ext uri="{BB962C8B-B14F-4D97-AF65-F5344CB8AC3E}">
        <p14:creationId xmlns:p14="http://schemas.microsoft.com/office/powerpoint/2010/main" val="24026231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cs typeface="Arial" panose="020B0604020202020204" pitchFamily="34" charset="0"/>
              </a:rPr>
              <a:t>8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Chúa đã đặt gian ác chúng con trước mặt Chúa,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Để những tội lỗi kín đáo chúng con trong ánh sáng mặt Ngài.</a:t>
            </a:r>
          </a:p>
        </p:txBody>
      </p:sp>
    </p:spTree>
    <p:extLst>
      <p:ext uri="{BB962C8B-B14F-4D97-AF65-F5344CB8AC3E}">
        <p14:creationId xmlns:p14="http://schemas.microsoft.com/office/powerpoint/2010/main" val="1606781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cs typeface="Arial" panose="020B0604020202020204" pitchFamily="34" charset="0"/>
              </a:rPr>
              <a:t>9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Bởi cơn giận của Chúa, các ngày chúng con đều qua đi;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Năm chúng con tan mất như hơi thở.</a:t>
            </a:r>
          </a:p>
        </p:txBody>
      </p:sp>
    </p:spTree>
    <p:extLst>
      <p:ext uri="{BB962C8B-B14F-4D97-AF65-F5344CB8AC3E}">
        <p14:creationId xmlns:p14="http://schemas.microsoft.com/office/powerpoint/2010/main" val="2070655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Tuổi tác của chúng con đến được bảy mươi,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 nếu mạnh khỏe thì đến tám mươi,</a:t>
            </a:r>
          </a:p>
        </p:txBody>
      </p:sp>
    </p:spTree>
    <p:extLst>
      <p:ext uri="{BB962C8B-B14F-4D97-AF65-F5344CB8AC3E}">
        <p14:creationId xmlns:p14="http://schemas.microsoft.com/office/powerpoint/2010/main" val="366526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870037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955549-14C0-4BD0-128C-62108F98D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E4360A-DF71-0170-90F2-F962C0818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 sự kiêu căng của nó chỉ rước lấy lao khổ và buồn thảm,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đời người chóng qua, rồi chúng con bay mất đi.</a:t>
            </a:r>
          </a:p>
        </p:txBody>
      </p:sp>
    </p:spTree>
    <p:extLst>
      <p:ext uri="{BB962C8B-B14F-4D97-AF65-F5344CB8AC3E}">
        <p14:creationId xmlns:p14="http://schemas.microsoft.com/office/powerpoint/2010/main" val="6580951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biết được sức giận của Chúa?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hiểu được cơn giận của Chúa để thêm lòng kính sợ Ngài?</a:t>
            </a:r>
          </a:p>
        </p:txBody>
      </p:sp>
    </p:spTree>
    <p:extLst>
      <p:ext uri="{BB962C8B-B14F-4D97-AF65-F5344CB8AC3E}">
        <p14:creationId xmlns:p14="http://schemas.microsoft.com/office/powerpoint/2010/main" val="935867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cs typeface="Arial" panose="020B0604020202020204" pitchFamily="34" charset="0"/>
              </a:rPr>
              <a:t>12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cs typeface="Arial" panose="020B0604020202020204" pitchFamily="34" charset="0"/>
              </a:rPr>
              <a:t>Cầu xin Chúa dạy chúng con biết đếm các ngày chúng con Hầu cho chúng con được lòng khôn ngoan.</a:t>
            </a:r>
          </a:p>
        </p:txBody>
      </p:sp>
    </p:spTree>
    <p:extLst>
      <p:ext uri="{BB962C8B-B14F-4D97-AF65-F5344CB8AC3E}">
        <p14:creationId xmlns:p14="http://schemas.microsoft.com/office/powerpoint/2010/main" val="930085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cs typeface="Arial" panose="020B0604020202020204" pitchFamily="34" charset="0"/>
              </a:rPr>
              <a:t>13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Đức Giê-hô-va ôi, xin trở lại! Ngài còn giận cho đến bao giờ?</a:t>
            </a:r>
          </a:p>
          <a:p>
            <a:pPr marL="0" indent="0" algn="ctr">
              <a:buNone/>
            </a:pPr>
            <a:r>
              <a:rPr lang="vi-VN" sz="6600" b="1" dirty="0">
                <a:cs typeface="Arial" panose="020B0604020202020204" pitchFamily="34" charset="0"/>
              </a:rPr>
              <a:t>Xin thương xót các đầy tớ Ngài!</a:t>
            </a:r>
            <a:endParaRPr lang="en-US" sz="6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2190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 buổi sáng, xin sự nhân từ của Chúa làm cho chúng con được thỏa nguyện,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 trọn đời chúng con sẽ hát mừng vui vẻ.</a:t>
            </a:r>
          </a:p>
        </p:txBody>
      </p:sp>
    </p:spTree>
    <p:extLst>
      <p:ext uri="{BB962C8B-B14F-4D97-AF65-F5344CB8AC3E}">
        <p14:creationId xmlns:p14="http://schemas.microsoft.com/office/powerpoint/2010/main" val="39399550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Chúa làm cho chúng con được vui mừng để bù lại các ngày Chúa làm cho chúng con bị hoạn nạn,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   </a:t>
            </a:r>
          </a:p>
        </p:txBody>
      </p:sp>
    </p:spTree>
    <p:extLst>
      <p:ext uri="{BB962C8B-B14F-4D97-AF65-F5344CB8AC3E}">
        <p14:creationId xmlns:p14="http://schemas.microsoft.com/office/powerpoint/2010/main" val="31492936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B647E8-AD28-C239-8CC0-77386EBD7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817410-CE2F-EA57-DCFD-CFFEEAFA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tương xứng với những năm mà chúng con đã thấy tai họa.</a:t>
            </a:r>
          </a:p>
        </p:txBody>
      </p:sp>
    </p:spTree>
    <p:extLst>
      <p:ext uri="{BB962C8B-B14F-4D97-AF65-F5344CB8AC3E}">
        <p14:creationId xmlns:p14="http://schemas.microsoft.com/office/powerpoint/2010/main" val="23359575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công việc của Chúa bày tỏ ra cho các đầy tớ Chúa,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vinh quang Ngài chói sáng trên con cái </a:t>
            </a: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họ!</a:t>
            </a:r>
            <a:endParaRPr lang="vi-VN" sz="6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205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97D17-1780-00DC-31FF-BB96174D0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F0B075-2AC9-D3B4-7376-3647C809D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ơn Chúa là Đức Chúa Trời chúng con giáng trên chúng con;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   </a:t>
            </a:r>
          </a:p>
        </p:txBody>
      </p:sp>
    </p:spTree>
    <p:extLst>
      <p:ext uri="{BB962C8B-B14F-4D97-AF65-F5344CB8AC3E}">
        <p14:creationId xmlns:p14="http://schemas.microsoft.com/office/powerpoint/2010/main" val="22011300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8FDE6C-1772-D036-BA0D-E776CBC0F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5A159B-3C8E-BAF3-B0ED-098BAA9C6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 Chúa lập cho vững công việc của tay chúng con;</a:t>
            </a:r>
          </a:p>
          <a:p>
            <a:pPr marL="0" indent="0" algn="ctr">
              <a:buNone/>
            </a:pPr>
            <a:r>
              <a:rPr lang="vi-V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Phải, xin lập cho vững công việc của tay chúng con.</a:t>
            </a:r>
          </a:p>
        </p:txBody>
      </p:sp>
    </p:spTree>
    <p:extLst>
      <p:ext uri="{BB962C8B-B14F-4D97-AF65-F5344CB8AC3E}">
        <p14:creationId xmlns:p14="http://schemas.microsoft.com/office/powerpoint/2010/main" val="224495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324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THẦN LINH CHÚA ĐẾN</a:t>
            </a:r>
          </a:p>
        </p:txBody>
      </p:sp>
    </p:spTree>
    <p:extLst>
      <p:ext uri="{BB962C8B-B14F-4D97-AF65-F5344CB8AC3E}">
        <p14:creationId xmlns:p14="http://schemas.microsoft.com/office/powerpoint/2010/main" val="328106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hứa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580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53728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thơ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84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1174</Words>
  <Application>Microsoft Office PowerPoint</Application>
  <PresentationFormat>Widescreen</PresentationFormat>
  <Paragraphs>181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Thi-thiên 90 Đức Chúa Trời hằng hữu còn loài người tạm thời và chóng qua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2022-02-21T03:22:14Z</dcterms:created>
  <dcterms:modified xsi:type="dcterms:W3CDTF">2024-10-19T15:08:10Z</dcterms:modified>
</cp:coreProperties>
</file>