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-01-2023)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Xuân xuân đã về thắm tươi trên đồng lúa vàng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Xuân xuân đã về ngát hương đêm mộng thanh bình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Xuân xuân đã về khắp nơi ngập tràn tiếng ca.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mừng chào đón xuân về muôn sắc hoa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Người người cùng hát vang lừng vui đón xuân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Người người cùng vui chúc nhau xuân an lành.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Xuân xuân đã về gió xuân xao động muôn loài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Xuân ơi hãy về điểm tô tâm hồn nhân loại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Xuân ơi hãy đẹp mãi trên môi cười thế nhân.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Xuân xuân đã về thắm tươi trên đồng lúa vàng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Xuân xuân đã về trong lòng người con Chúa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Bao nhiêu ước nguyện thiết tha khi mùa xuân về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,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Mong nhân thế trọn ước mơ thanh bình ngát hương.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Chúa, vì Ngài vẫn luôn yêu con.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Chúa, vì Ngài Ngài hằng săn sóc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Chúa, vì được làm con của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sống trong Ngài, cuộc đời con luôn thoả vui.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dù năm năm tháng, dòng đời vẫn luôn trôi qua.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dù giông tố, hằng ngày luôn vây phủ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lòng con biết, rằng Ngài yêu con đến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mỗi bước đường, tay Ngài dắt dìu con đi.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CHÚA LUÔN MỞ LỐI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mịt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khan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qua,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 VINH THUỘC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5728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 Chúa Giê-xu vinh hiển, xứng đáng tôn tinh ngợi khen! Giê-xu ở trên ngôi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dâng lên Chúa tiếng hát tôn vinh ngợi khen. Chiên Con đang ngự trên ngai.</a:t>
            </a:r>
          </a:p>
        </p:txBody>
      </p:sp>
    </p:spTree>
    <p:extLst>
      <p:ext uri="{BB962C8B-B14F-4D97-AF65-F5344CB8AC3E}">
        <p14:creationId xmlns:p14="http://schemas.microsoft.com/office/powerpoint/2010/main" val="33045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CHÚC TÔN GIÊ-XU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Giê-xu! Chúc tôn Giê-xu!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con luôn vui trong Danh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linh, cả cuộc sống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hồn thuộc Ngài, duy Chúa!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muôn vua: Giê-xu! Chúa muôn chúa: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chết thế vì con, tình Cha cao quý.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muôn vua: Giê-xu!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muôn chúa: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 quang duy thuộc Ngài đến muôn ngàn năm.</a:t>
            </a:r>
          </a:p>
        </p:txBody>
      </p:sp>
    </p:spTree>
    <p:extLst>
      <p:ext uri="{BB962C8B-B14F-4D97-AF65-F5344CB8AC3E}">
        <p14:creationId xmlns:p14="http://schemas.microsoft.com/office/powerpoint/2010/main" val="7083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 AN LÀNH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666</Words>
  <Application>Microsoft Office PowerPoint</Application>
  <PresentationFormat>Widescreen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8</cp:revision>
  <dcterms:created xsi:type="dcterms:W3CDTF">2022-03-12T15:52:35Z</dcterms:created>
  <dcterms:modified xsi:type="dcterms:W3CDTF">2023-01-21T11:13:36Z</dcterms:modified>
</cp:coreProperties>
</file>