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610" r:id="rId2"/>
    <p:sldId id="280" r:id="rId3"/>
    <p:sldId id="343" r:id="rId4"/>
    <p:sldId id="256" r:id="rId5"/>
    <p:sldId id="257" r:id="rId6"/>
    <p:sldId id="258" r:id="rId7"/>
    <p:sldId id="611" r:id="rId8"/>
    <p:sldId id="612" r:id="rId9"/>
    <p:sldId id="613" r:id="rId10"/>
    <p:sldId id="259" r:id="rId11"/>
    <p:sldId id="614" r:id="rId12"/>
    <p:sldId id="615" r:id="rId13"/>
    <p:sldId id="616" r:id="rId14"/>
    <p:sldId id="617" r:id="rId15"/>
    <p:sldId id="260" r:id="rId16"/>
    <p:sldId id="618" r:id="rId17"/>
    <p:sldId id="620" r:id="rId18"/>
    <p:sldId id="621" r:id="rId19"/>
    <p:sldId id="622" r:id="rId20"/>
    <p:sldId id="623" r:id="rId21"/>
    <p:sldId id="625" r:id="rId22"/>
    <p:sldId id="261" r:id="rId23"/>
    <p:sldId id="262" r:id="rId24"/>
    <p:sldId id="363" r:id="rId25"/>
    <p:sldId id="364" r:id="rId26"/>
    <p:sldId id="543" r:id="rId27"/>
    <p:sldId id="286" r:id="rId28"/>
    <p:sldId id="287" r:id="rId29"/>
    <p:sldId id="289" r:id="rId30"/>
    <p:sldId id="290" r:id="rId31"/>
    <p:sldId id="291" r:id="rId32"/>
    <p:sldId id="483" r:id="rId33"/>
    <p:sldId id="626" r:id="rId34"/>
    <p:sldId id="627" r:id="rId35"/>
    <p:sldId id="628" r:id="rId36"/>
    <p:sldId id="629" r:id="rId37"/>
    <p:sldId id="630" r:id="rId38"/>
    <p:sldId id="631" r:id="rId39"/>
    <p:sldId id="632" r:id="rId40"/>
    <p:sldId id="633" r:id="rId41"/>
    <p:sldId id="634" r:id="rId42"/>
    <p:sldId id="635" r:id="rId43"/>
    <p:sldId id="636" r:id="rId44"/>
    <p:sldId id="637" r:id="rId45"/>
    <p:sldId id="638" r:id="rId46"/>
    <p:sldId id="639" r:id="rId47"/>
    <p:sldId id="640" r:id="rId48"/>
    <p:sldId id="641" r:id="rId4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138" autoAdjust="0"/>
    <p:restoredTop sz="96374" autoAdjust="0"/>
  </p:normalViewPr>
  <p:slideViewPr>
    <p:cSldViewPr snapToGrid="0">
      <p:cViewPr varScale="1">
        <p:scale>
          <a:sx n="108" d="100"/>
          <a:sy n="108" d="100"/>
        </p:scale>
        <p:origin x="186" y="132"/>
      </p:cViewPr>
      <p:guideLst/>
    </p:cSldViewPr>
  </p:slideViewPr>
  <p:outlineViewPr>
    <p:cViewPr>
      <p:scale>
        <a:sx n="33" d="100"/>
        <a:sy n="33" d="100"/>
      </p:scale>
      <p:origin x="0" y="-12174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26D980-437F-471D-A6D7-9DFF3CF23579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8E3741-4A97-4EEA-8791-DCACCEB9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27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736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16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072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135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980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16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600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606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40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216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958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F53CC-FC4A-4152-BD04-E950E745FEFC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95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ADD9931-36AA-8338-A715-A4CA2BD937CF}"/>
              </a:ext>
            </a:extLst>
          </p:cNvPr>
          <p:cNvSpPr txBox="1"/>
          <p:nvPr/>
        </p:nvSpPr>
        <p:spPr>
          <a:xfrm>
            <a:off x="0" y="0"/>
            <a:ext cx="12192000" cy="64017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600">
                <a:solidFill>
                  <a:srgbClr val="FF0000"/>
                </a:solidFill>
              </a:rPr>
              <a:t>8</a:t>
            </a:r>
            <a:r>
              <a:rPr lang="en-US" sz="6600"/>
              <a:t>Ai phạm tội thì thuộc về ma quỷ; vì ma quỷ đã phạm tội từ lúc ban đầu. Sở dĩ Con Đức Chúa Trời đã hiện ra là để hủy phá công việc của ma quỷ.</a:t>
            </a:r>
          </a:p>
          <a:p>
            <a:pPr algn="ctr"/>
            <a:endParaRPr lang="en-US" sz="4000">
              <a:solidFill>
                <a:srgbClr val="FF0000"/>
              </a:solidFill>
            </a:endParaRPr>
          </a:p>
          <a:p>
            <a:pPr algn="ctr"/>
            <a:r>
              <a:rPr lang="en-US" sz="4000">
                <a:solidFill>
                  <a:srgbClr val="FF0000"/>
                </a:solidFill>
              </a:rPr>
              <a:t>I Giăng ( 3:8 )</a:t>
            </a:r>
          </a:p>
        </p:txBody>
      </p:sp>
    </p:spTree>
    <p:extLst>
      <p:ext uri="{BB962C8B-B14F-4D97-AF65-F5344CB8AC3E}">
        <p14:creationId xmlns:p14="http://schemas.microsoft.com/office/powerpoint/2010/main" val="40027050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 thập giá Ngài tuôn huyết thay tôi.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Ngài đã chịu chết, mọi người liếc mắt khinh chê.</a:t>
            </a:r>
            <a:endParaRPr lang="en-US" sz="4000" b="1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Dẫu con người chối bỏ không yêu Ngài.</a:t>
            </a:r>
            <a:endParaRPr lang="en-US" sz="4000" b="1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Đớn đau cam chịu, Ngài vui lòng mang, vì tội tôi.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066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 b="1" dirty="0">
                <a:latin typeface="Arial" panose="020B0604020202020204" pitchFamily="34" charset="0"/>
                <a:cs typeface="Arial" panose="020B0604020202020204" pitchFamily="34" charset="0"/>
              </a:rPr>
              <a:t>GIÊ-XU MUÔN ĐỜI</a:t>
            </a:r>
          </a:p>
        </p:txBody>
      </p:sp>
    </p:spTree>
    <p:extLst>
      <p:ext uri="{BB962C8B-B14F-4D97-AF65-F5344CB8AC3E}">
        <p14:creationId xmlns:p14="http://schemas.microsoft.com/office/powerpoint/2010/main" val="2296599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Khắp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đất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trời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hoà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vang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tiếng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ca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Chúc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tôn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Vua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hiển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vinh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Mọi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gối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quỳ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nơi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chân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Mọi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môi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lưỡi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err="1">
                <a:latin typeface="Arial" panose="020B0604020202020204" pitchFamily="34" charset="0"/>
                <a:cs typeface="Arial" panose="020B0604020202020204" pitchFamily="34" charset="0"/>
              </a:rPr>
              <a:t>tôn</a:t>
            </a:r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 quý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211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Vua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muôn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vua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Giê-xu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vinh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hiển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Thập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gánh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chịu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con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Giê-xu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ơi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vĩ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đại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3339293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Cảm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ơn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lòng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thái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an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hằng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săn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sóc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con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Tình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Giê-xu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mãi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phai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tàn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Lòng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mừng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vui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hát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06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Lòng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suy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tôn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Giê-xu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muôn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đời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Giê-xu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muôn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đời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2811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7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 ĐÃ SỐNG LẠI</a:t>
            </a: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2523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20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 là Giê-xu, quyền bính trong tay Ngài.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 đã sống lại, chiến thắng cõi chết.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 đã sống lại. Chúa đã sống lại. Ha-le-lu-gia.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 đã sống lại. Đưa tay cao lên tôn thờ Chúa.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Vỗ tay cho đều. Ngợi khen Chúa ta.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722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7200" b="1">
                <a:latin typeface="Arial" panose="020B0604020202020204" pitchFamily="34" charset="0"/>
                <a:cs typeface="Arial" panose="020B0604020202020204" pitchFamily="34" charset="0"/>
              </a:rPr>
              <a:t>BÀI CA SAI ĐI</a:t>
            </a:r>
            <a:endParaRPr lang="en-US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2901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Nguyện Ngài chúc phước dẫn dắt chúng con thái an trọn đời.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Ngài luôn bên chăn dắt cuộc sống.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Tình yêu Chúa vẫn giữ con ở trong an lành.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Quyền năng Cha sẽ dư dật đời sống con.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261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16B4EC8-B2AF-A6EE-A197-D092D0310DE2}"/>
              </a:ext>
            </a:extLst>
          </p:cNvPr>
          <p:cNvSpPr txBox="1"/>
          <p:nvPr/>
        </p:nvSpPr>
        <p:spPr>
          <a:xfrm>
            <a:off x="187354" y="359646"/>
            <a:ext cx="12004646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BÀI TÍN ĐIỀU CÁC SỨ ĐỒ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Tôi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tin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Đức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Chúa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Trời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Toàn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Năng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là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Cha,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là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Đấng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dựng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nên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trời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đất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Tôi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tin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Giê-xu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Christ,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là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Con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độc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sanh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của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Đức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Chúa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Trời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và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Chúa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chúng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ta: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Ngài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được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thai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dựng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bởi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Thánh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Linh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sanh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bởi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nữ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đồng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trinh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Mary,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chịu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thương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khó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dưới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tay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Bôn-xơ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Phi-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lát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bị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đóng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đinh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trên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thập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tự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giá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chịu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chết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và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chôn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Ngài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xuống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âm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phủ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đến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ngày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thứ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Ngài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từ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kẻ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chết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sống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lại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2684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Nguyện Ngài chúc phước dẫn lối chúng con đến nơi tuyệt vời,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kìa vinh quang Cha chiếu muôn lối, từ nay sẽ đắc thắng luôn với Giê-xu từng bước,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cùng nhau đi khắp nơi rao truyền Phúc Âm.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4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634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Nào ta hãy cùng theo Giê-xu cùng noi bước Chúa giống như Vua Giê-xu.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Kìa Cha vẫn hằng sai ta đi.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Đừng lo toan chi Cha luôn đưa bước.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1257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Nơi nắng cháy Chúa khiến tươi mới.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Suối thiêng Cha tuôn đầy.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Ngài là ánh sáng cho ta ngày đêm,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dẫn dắt đến nơi vinh quang của Ngài.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7702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Hãy mừng vui, đừng lo toan vì Chúa Giê-xu đắc thắng vẫn đi cùng.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Hằng ngày bên ta đến khắp chốn sức mới Chúa ban cho ta đến muôn đời.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9486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 CA DÂNG HIẾN</a:t>
            </a:r>
          </a:p>
        </p:txBody>
      </p:sp>
    </p:spTree>
    <p:extLst>
      <p:ext uri="{BB962C8B-B14F-4D97-AF65-F5344CB8AC3E}">
        <p14:creationId xmlns:p14="http://schemas.microsoft.com/office/powerpoint/2010/main" val="33824623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Cha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dâng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hiến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Cha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luôn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nhớ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ơn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Cha.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Xin Cha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thêm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bội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mọi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hiến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dâng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Lòng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ước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dâng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suốt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đời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con.</a:t>
            </a:r>
          </a:p>
        </p:txBody>
      </p:sp>
    </p:spTree>
    <p:extLst>
      <p:ext uri="{BB962C8B-B14F-4D97-AF65-F5344CB8AC3E}">
        <p14:creationId xmlns:p14="http://schemas.microsoft.com/office/powerpoint/2010/main" val="12543598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0B7F-F6E8-4150-622A-1EE2F588A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b="1">
                <a:solidFill>
                  <a:srgbClr val="FF0000"/>
                </a:solidFill>
              </a:rPr>
            </a:br>
            <a:br>
              <a:rPr lang="en-US">
                <a:solidFill>
                  <a:srgbClr val="FF0000"/>
                </a:solidFill>
              </a:rPr>
            </a:br>
            <a:br>
              <a:rPr lang="en-US">
                <a:solidFill>
                  <a:srgbClr val="FF0000"/>
                </a:solidFill>
              </a:rPr>
            </a:br>
            <a:br>
              <a:rPr lang="en-US">
                <a:solidFill>
                  <a:srgbClr val="FF0000"/>
                </a:solidFill>
              </a:rPr>
            </a:br>
            <a:br>
              <a:rPr lang="en-US">
                <a:solidFill>
                  <a:srgbClr val="FF0000"/>
                </a:solidFill>
              </a:rPr>
            </a:br>
            <a:r>
              <a:rPr lang="en-US" sz="12800">
                <a:solidFill>
                  <a:srgbClr val="FF0000"/>
                </a:solidFill>
              </a:rPr>
              <a:t>Thi-Thiên 34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2406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 marL="0" indent="0" algn="ctr">
              <a:buNone/>
            </a:pPr>
            <a:r>
              <a:rPr lang="vi-VN" sz="66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Tôi sẽ chúc tụng Đức Giê-hô-va luôn luôn,</a:t>
            </a:r>
            <a:endParaRPr lang="en-US" sz="6600" b="1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vi-VN" sz="66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Sự ca ngợi Ngài hằng ở nơi miệng tôi.</a:t>
            </a:r>
            <a:endParaRPr lang="en-US" sz="6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7338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 marL="0" indent="0" algn="ctr">
              <a:buNone/>
            </a:pPr>
            <a:r>
              <a:rPr lang="vi-VN" sz="66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Linh hồn tôi sẽ khoe mình về Đức Giê-hô-va,</a:t>
            </a:r>
          </a:p>
          <a:p>
            <a:pPr marL="0" indent="0" algn="ctr">
              <a:buNone/>
            </a:pPr>
            <a:r>
              <a:rPr lang="vi-VN" sz="66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Những người nhu mì sẽ nghe và vui mừng.</a:t>
            </a:r>
          </a:p>
        </p:txBody>
      </p:sp>
    </p:spTree>
    <p:extLst>
      <p:ext uri="{BB962C8B-B14F-4D97-AF65-F5344CB8AC3E}">
        <p14:creationId xmlns:p14="http://schemas.microsoft.com/office/powerpoint/2010/main" val="16936564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>
                <a:solidFill>
                  <a:srgbClr val="FF0000"/>
                </a:solidFill>
                <a:cs typeface="Arial" panose="020B0604020202020204" pitchFamily="34" charset="0"/>
              </a:rPr>
              <a:t>3</a:t>
            </a:r>
          </a:p>
          <a:p>
            <a:pPr marL="0" indent="0" algn="ctr">
              <a:buNone/>
            </a:pPr>
            <a:r>
              <a:rPr lang="vi-VN" sz="6600" b="1">
                <a:cs typeface="Arial" panose="020B0604020202020204" pitchFamily="34" charset="0"/>
              </a:rPr>
              <a:t>Hãy cùng tôi tôn kính Đức Giê-hô-va,</a:t>
            </a:r>
          </a:p>
          <a:p>
            <a:pPr marL="0" indent="0" algn="ctr">
              <a:buNone/>
            </a:pPr>
            <a:r>
              <a:rPr lang="vi-VN" sz="6600" b="1">
                <a:cs typeface="Arial" panose="020B0604020202020204" pitchFamily="34" charset="0"/>
              </a:rPr>
              <a:t>Chúng ta cùng nhau tôn cao danh của Ngài.</a:t>
            </a:r>
          </a:p>
        </p:txBody>
      </p:sp>
    </p:spTree>
    <p:extLst>
      <p:ext uri="{BB962C8B-B14F-4D97-AF65-F5344CB8AC3E}">
        <p14:creationId xmlns:p14="http://schemas.microsoft.com/office/powerpoint/2010/main" val="3284222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EC38ABF-93D2-BC73-847B-EEA3728FA406}"/>
              </a:ext>
            </a:extLst>
          </p:cNvPr>
          <p:cNvSpPr txBox="1"/>
          <p:nvPr/>
        </p:nvSpPr>
        <p:spPr>
          <a:xfrm>
            <a:off x="100668" y="800310"/>
            <a:ext cx="12091332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 err="1"/>
              <a:t>Ngài</a:t>
            </a:r>
            <a:r>
              <a:rPr lang="en-US" sz="3600" b="1" dirty="0"/>
              <a:t> </a:t>
            </a:r>
            <a:r>
              <a:rPr lang="en-US" sz="3600" b="1" dirty="0" err="1"/>
              <a:t>thăng</a:t>
            </a:r>
            <a:r>
              <a:rPr lang="en-US" sz="3600" b="1" dirty="0"/>
              <a:t> </a:t>
            </a:r>
            <a:r>
              <a:rPr lang="en-US" sz="3600" b="1" dirty="0" err="1"/>
              <a:t>thiên</a:t>
            </a:r>
            <a:r>
              <a:rPr lang="en-US" sz="3600" b="1" dirty="0"/>
              <a:t> </a:t>
            </a:r>
            <a:r>
              <a:rPr lang="en-US" sz="3600" b="1" dirty="0" err="1"/>
              <a:t>ngồi</a:t>
            </a:r>
            <a:r>
              <a:rPr lang="en-US" sz="3600" b="1" dirty="0"/>
              <a:t> </a:t>
            </a:r>
            <a:r>
              <a:rPr lang="en-US" sz="3600" b="1" dirty="0" err="1"/>
              <a:t>bên</a:t>
            </a:r>
            <a:r>
              <a:rPr lang="en-US" sz="3600" b="1" dirty="0"/>
              <a:t> </a:t>
            </a:r>
            <a:r>
              <a:rPr lang="en-US" sz="3600" b="1" dirty="0" err="1"/>
              <a:t>hữu</a:t>
            </a:r>
            <a:r>
              <a:rPr lang="en-US" sz="3600" b="1" dirty="0"/>
              <a:t> </a:t>
            </a:r>
            <a:r>
              <a:rPr lang="en-US" sz="3600" b="1" dirty="0" err="1"/>
              <a:t>Đức</a:t>
            </a:r>
            <a:r>
              <a:rPr lang="en-US" sz="3600" b="1" dirty="0"/>
              <a:t> </a:t>
            </a:r>
            <a:r>
              <a:rPr lang="en-US" sz="3600" b="1" dirty="0" err="1"/>
              <a:t>Chúa</a:t>
            </a:r>
            <a:r>
              <a:rPr lang="en-US" sz="3600" b="1" dirty="0"/>
              <a:t> </a:t>
            </a:r>
            <a:r>
              <a:rPr lang="en-US" sz="3600" b="1" dirty="0" err="1"/>
              <a:t>Trời</a:t>
            </a:r>
            <a:r>
              <a:rPr lang="en-US" sz="3600" b="1" dirty="0"/>
              <a:t> </a:t>
            </a:r>
            <a:r>
              <a:rPr lang="en-US" sz="3600" b="1" dirty="0" err="1"/>
              <a:t>Toàn</a:t>
            </a:r>
            <a:r>
              <a:rPr lang="en-US" sz="3600" b="1" dirty="0"/>
              <a:t> </a:t>
            </a:r>
            <a:r>
              <a:rPr lang="en-US" sz="3600" b="1" dirty="0" err="1"/>
              <a:t>Năng</a:t>
            </a:r>
            <a:r>
              <a:rPr lang="en-US" sz="3600" b="1" dirty="0"/>
              <a:t>, </a:t>
            </a:r>
            <a:r>
              <a:rPr lang="en-US" sz="3600" b="1" dirty="0" err="1"/>
              <a:t>là</a:t>
            </a:r>
            <a:r>
              <a:rPr lang="en-US" sz="3600" b="1" dirty="0"/>
              <a:t> Cha.</a:t>
            </a:r>
          </a:p>
          <a:p>
            <a:endParaRPr lang="en-US" sz="3600" b="1" dirty="0"/>
          </a:p>
          <a:p>
            <a:r>
              <a:rPr lang="en-US" sz="3600" b="1" dirty="0" err="1"/>
              <a:t>Từ</a:t>
            </a:r>
            <a:r>
              <a:rPr lang="en-US" sz="3600" b="1" dirty="0"/>
              <a:t> </a:t>
            </a:r>
            <a:r>
              <a:rPr lang="en-US" sz="3600" b="1" dirty="0" err="1"/>
              <a:t>đó</a:t>
            </a:r>
            <a:r>
              <a:rPr lang="en-US" sz="3600" b="1" dirty="0"/>
              <a:t> </a:t>
            </a:r>
            <a:r>
              <a:rPr lang="en-US" sz="3600" b="1" dirty="0" err="1"/>
              <a:t>Ngài</a:t>
            </a:r>
            <a:r>
              <a:rPr lang="en-US" sz="3600" b="1" dirty="0"/>
              <a:t> </a:t>
            </a:r>
            <a:r>
              <a:rPr lang="en-US" sz="3600" b="1" dirty="0" err="1"/>
              <a:t>sẽ</a:t>
            </a:r>
            <a:r>
              <a:rPr lang="en-US" sz="3600" b="1" dirty="0"/>
              <a:t> </a:t>
            </a:r>
            <a:r>
              <a:rPr lang="en-US" sz="3600" b="1" dirty="0" err="1"/>
              <a:t>trở</a:t>
            </a:r>
            <a:r>
              <a:rPr lang="en-US" sz="3600" b="1" dirty="0"/>
              <a:t> </a:t>
            </a:r>
            <a:r>
              <a:rPr lang="en-US" sz="3600" b="1" dirty="0" err="1"/>
              <a:t>lại</a:t>
            </a:r>
            <a:r>
              <a:rPr lang="en-US" sz="3600" b="1" dirty="0"/>
              <a:t> </a:t>
            </a:r>
            <a:r>
              <a:rPr lang="en-US" sz="3600" b="1" dirty="0" err="1"/>
              <a:t>để</a:t>
            </a:r>
            <a:r>
              <a:rPr lang="en-US" sz="3600" b="1" dirty="0"/>
              <a:t> </a:t>
            </a:r>
            <a:r>
              <a:rPr lang="en-US" sz="3600" b="1" dirty="0" err="1"/>
              <a:t>xét</a:t>
            </a:r>
            <a:r>
              <a:rPr lang="en-US" sz="3600" b="1" dirty="0"/>
              <a:t> </a:t>
            </a:r>
            <a:r>
              <a:rPr lang="en-US" sz="3600" b="1" dirty="0" err="1"/>
              <a:t>đoán</a:t>
            </a:r>
            <a:r>
              <a:rPr lang="en-US" sz="3600" b="1" dirty="0"/>
              <a:t> </a:t>
            </a:r>
            <a:r>
              <a:rPr lang="en-US" sz="3600" b="1" dirty="0" err="1"/>
              <a:t>kẻ</a:t>
            </a:r>
            <a:r>
              <a:rPr lang="en-US" sz="3600" b="1" dirty="0"/>
              <a:t> </a:t>
            </a:r>
            <a:r>
              <a:rPr lang="en-US" sz="3600" b="1" dirty="0" err="1"/>
              <a:t>sống</a:t>
            </a:r>
            <a:r>
              <a:rPr lang="en-US" sz="3600" b="1" dirty="0"/>
              <a:t> </a:t>
            </a:r>
            <a:r>
              <a:rPr lang="en-US" sz="3600" b="1" dirty="0" err="1"/>
              <a:t>và</a:t>
            </a:r>
            <a:r>
              <a:rPr lang="en-US" sz="3600" b="1" dirty="0"/>
              <a:t> </a:t>
            </a:r>
            <a:r>
              <a:rPr lang="en-US" sz="3600" b="1" dirty="0" err="1"/>
              <a:t>kẻ</a:t>
            </a:r>
            <a:r>
              <a:rPr lang="en-US" sz="3600" b="1" dirty="0"/>
              <a:t> </a:t>
            </a:r>
            <a:r>
              <a:rPr lang="en-US" sz="3600" b="1" dirty="0" err="1"/>
              <a:t>chết</a:t>
            </a:r>
            <a:r>
              <a:rPr lang="en-US" sz="3600" b="1" dirty="0"/>
              <a:t>.</a:t>
            </a:r>
          </a:p>
          <a:p>
            <a:endParaRPr lang="en-US" sz="3600" b="1" dirty="0"/>
          </a:p>
          <a:p>
            <a:r>
              <a:rPr lang="en-US" sz="3600" b="1" dirty="0" err="1"/>
              <a:t>Tôi</a:t>
            </a:r>
            <a:r>
              <a:rPr lang="en-US" sz="3600" b="1" dirty="0"/>
              <a:t> tin </a:t>
            </a:r>
            <a:r>
              <a:rPr lang="en-US" sz="3600" b="1" dirty="0" err="1"/>
              <a:t>Thánh</a:t>
            </a:r>
            <a:r>
              <a:rPr lang="en-US" sz="3600" b="1" dirty="0"/>
              <a:t> </a:t>
            </a:r>
            <a:r>
              <a:rPr lang="en-US" sz="3600" b="1" dirty="0" err="1"/>
              <a:t>Linh</a:t>
            </a:r>
            <a:endParaRPr lang="en-US" sz="3600" b="1" dirty="0"/>
          </a:p>
          <a:p>
            <a:endParaRPr lang="en-US" sz="3600" b="1" dirty="0"/>
          </a:p>
          <a:p>
            <a:r>
              <a:rPr lang="en-US" sz="3600" b="1" dirty="0" err="1"/>
              <a:t>Tôi</a:t>
            </a:r>
            <a:r>
              <a:rPr lang="en-US" sz="3600" b="1" dirty="0"/>
              <a:t> tin </a:t>
            </a:r>
            <a:r>
              <a:rPr lang="en-US" sz="3600" b="1" dirty="0" err="1"/>
              <a:t>Hội</a:t>
            </a:r>
            <a:r>
              <a:rPr lang="en-US" sz="3600" b="1" dirty="0"/>
              <a:t> </a:t>
            </a:r>
            <a:r>
              <a:rPr lang="en-US" sz="3600" b="1" dirty="0" err="1"/>
              <a:t>Thánh</a:t>
            </a:r>
            <a:r>
              <a:rPr lang="en-US" sz="3600" b="1" dirty="0"/>
              <a:t> </a:t>
            </a:r>
            <a:r>
              <a:rPr lang="en-US" sz="3600" b="1" dirty="0" err="1"/>
              <a:t>phổ</a:t>
            </a:r>
            <a:r>
              <a:rPr lang="en-US" sz="3600" b="1" dirty="0"/>
              <a:t> </a:t>
            </a:r>
            <a:r>
              <a:rPr lang="en-US" sz="3600" b="1" dirty="0" err="1"/>
              <a:t>thông</a:t>
            </a:r>
            <a:r>
              <a:rPr lang="en-US" sz="3600" b="1" dirty="0"/>
              <a:t>, </a:t>
            </a:r>
            <a:r>
              <a:rPr lang="en-US" sz="3600" b="1" dirty="0" err="1"/>
              <a:t>sự</a:t>
            </a:r>
            <a:r>
              <a:rPr lang="en-US" sz="3600" b="1" dirty="0"/>
              <a:t> </a:t>
            </a:r>
            <a:r>
              <a:rPr lang="en-US" sz="3600" b="1" dirty="0" err="1"/>
              <a:t>cảm</a:t>
            </a:r>
            <a:r>
              <a:rPr lang="en-US" sz="3600" b="1" dirty="0"/>
              <a:t> </a:t>
            </a:r>
            <a:r>
              <a:rPr lang="en-US" sz="3600" b="1" dirty="0" err="1"/>
              <a:t>thông</a:t>
            </a:r>
            <a:r>
              <a:rPr lang="en-US" sz="3600" b="1" dirty="0"/>
              <a:t> </a:t>
            </a:r>
            <a:r>
              <a:rPr lang="en-US" sz="3600" b="1" dirty="0" err="1"/>
              <a:t>của</a:t>
            </a:r>
            <a:r>
              <a:rPr lang="en-US" sz="3600" b="1" dirty="0"/>
              <a:t> </a:t>
            </a:r>
            <a:r>
              <a:rPr lang="en-US" sz="3600" b="1" dirty="0" err="1"/>
              <a:t>thánh</a:t>
            </a:r>
            <a:r>
              <a:rPr lang="en-US" sz="3600" b="1" dirty="0"/>
              <a:t> </a:t>
            </a:r>
            <a:r>
              <a:rPr lang="en-US" sz="3600" b="1" dirty="0" err="1"/>
              <a:t>đồ</a:t>
            </a:r>
            <a:r>
              <a:rPr lang="en-US" sz="3600" b="1" dirty="0"/>
              <a:t>, </a:t>
            </a:r>
            <a:r>
              <a:rPr lang="en-US" sz="3600" b="1" dirty="0" err="1"/>
              <a:t>sự</a:t>
            </a:r>
            <a:r>
              <a:rPr lang="en-US" sz="3600" b="1" dirty="0"/>
              <a:t> </a:t>
            </a:r>
            <a:r>
              <a:rPr lang="en-US" sz="3600" b="1" dirty="0" err="1"/>
              <a:t>tha</a:t>
            </a:r>
            <a:r>
              <a:rPr lang="en-US" sz="3600" b="1" dirty="0"/>
              <a:t> </a:t>
            </a:r>
            <a:r>
              <a:rPr lang="en-US" sz="3600" b="1" dirty="0" err="1"/>
              <a:t>tội</a:t>
            </a:r>
            <a:r>
              <a:rPr lang="en-US" sz="3600" b="1" dirty="0"/>
              <a:t>, </a:t>
            </a:r>
            <a:r>
              <a:rPr lang="en-US" sz="3600" b="1" dirty="0" err="1"/>
              <a:t>sự</a:t>
            </a:r>
            <a:r>
              <a:rPr lang="en-US" sz="3600" b="1" dirty="0"/>
              <a:t> </a:t>
            </a:r>
            <a:r>
              <a:rPr lang="en-US" sz="3600" b="1" dirty="0" err="1"/>
              <a:t>sống</a:t>
            </a:r>
            <a:r>
              <a:rPr lang="en-US" sz="3600" b="1" dirty="0"/>
              <a:t> </a:t>
            </a:r>
            <a:r>
              <a:rPr lang="en-US" sz="3600" b="1" dirty="0" err="1"/>
              <a:t>lại</a:t>
            </a:r>
            <a:r>
              <a:rPr lang="en-US" sz="3600" b="1" dirty="0"/>
              <a:t> </a:t>
            </a:r>
            <a:r>
              <a:rPr lang="en-US" sz="3600" b="1" dirty="0" err="1"/>
              <a:t>của</a:t>
            </a:r>
            <a:r>
              <a:rPr lang="en-US" sz="3600" b="1" dirty="0"/>
              <a:t> </a:t>
            </a:r>
            <a:r>
              <a:rPr lang="en-US" sz="3600" b="1" dirty="0" err="1"/>
              <a:t>thân</a:t>
            </a:r>
            <a:r>
              <a:rPr lang="en-US" sz="3600" b="1" dirty="0"/>
              <a:t> </a:t>
            </a:r>
            <a:r>
              <a:rPr lang="en-US" sz="3600" b="1" dirty="0" err="1"/>
              <a:t>thể</a:t>
            </a:r>
            <a:r>
              <a:rPr lang="en-US" sz="3600" b="1" dirty="0"/>
              <a:t> </a:t>
            </a:r>
            <a:r>
              <a:rPr lang="en-US" sz="3600" b="1" dirty="0" err="1"/>
              <a:t>và</a:t>
            </a:r>
            <a:r>
              <a:rPr lang="en-US" sz="3600" b="1" dirty="0"/>
              <a:t> </a:t>
            </a:r>
            <a:r>
              <a:rPr lang="en-US" sz="3600" b="1" dirty="0" err="1"/>
              <a:t>sự</a:t>
            </a:r>
            <a:r>
              <a:rPr lang="en-US" sz="3600" b="1" dirty="0"/>
              <a:t> </a:t>
            </a:r>
            <a:r>
              <a:rPr lang="en-US" sz="3600" b="1" dirty="0" err="1"/>
              <a:t>sống</a:t>
            </a:r>
            <a:r>
              <a:rPr lang="en-US" sz="3600" b="1" dirty="0"/>
              <a:t> </a:t>
            </a:r>
            <a:r>
              <a:rPr lang="en-US" sz="3600" b="1" dirty="0" err="1"/>
              <a:t>đời</a:t>
            </a:r>
            <a:r>
              <a:rPr lang="en-US" sz="3600" b="1" dirty="0"/>
              <a:t> </a:t>
            </a:r>
            <a:r>
              <a:rPr lang="en-US" sz="3600" b="1" dirty="0" err="1"/>
              <a:t>đời</a:t>
            </a:r>
            <a:r>
              <a:rPr lang="en-US" sz="3600" b="1" dirty="0"/>
              <a:t>. A-men.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9777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>
                <a:solidFill>
                  <a:srgbClr val="FF0000"/>
                </a:solidFill>
                <a:cs typeface="Arial" panose="020B0604020202020204" pitchFamily="34" charset="0"/>
              </a:rPr>
              <a:t>4</a:t>
            </a:r>
          </a:p>
          <a:p>
            <a:pPr marL="0" indent="0" algn="ctr">
              <a:buNone/>
            </a:pPr>
            <a:r>
              <a:rPr lang="vi-VN" sz="6600" b="1">
                <a:solidFill>
                  <a:srgbClr val="0070C0"/>
                </a:solidFill>
                <a:cs typeface="Arial" panose="020B0604020202020204" pitchFamily="34" charset="0"/>
              </a:rPr>
              <a:t>Tôi đã tìm cầu Đức Giê-hô-va và Ngài đáp lời tôi,</a:t>
            </a:r>
          </a:p>
          <a:p>
            <a:pPr marL="0" indent="0" algn="ctr">
              <a:buNone/>
            </a:pPr>
            <a:r>
              <a:rPr lang="vi-VN" sz="6600" b="1">
                <a:solidFill>
                  <a:srgbClr val="0070C0"/>
                </a:solidFill>
                <a:cs typeface="Arial" panose="020B0604020202020204" pitchFamily="34" charset="0"/>
              </a:rPr>
              <a:t>Giải cứu tôi khỏi các điều sợ hãi.</a:t>
            </a:r>
          </a:p>
        </p:txBody>
      </p:sp>
    </p:spTree>
    <p:extLst>
      <p:ext uri="{BB962C8B-B14F-4D97-AF65-F5344CB8AC3E}">
        <p14:creationId xmlns:p14="http://schemas.microsoft.com/office/powerpoint/2010/main" val="40719519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>
                <a:solidFill>
                  <a:srgbClr val="FF0000"/>
                </a:solidFill>
                <a:cs typeface="Arial" panose="020B0604020202020204" pitchFamily="34" charset="0"/>
              </a:rPr>
              <a:t>5</a:t>
            </a:r>
          </a:p>
          <a:p>
            <a:pPr marL="0" indent="0" algn="ctr">
              <a:buNone/>
            </a:pPr>
            <a:r>
              <a:rPr lang="vi-VN" sz="6600" b="1">
                <a:cs typeface="Arial" panose="020B0604020202020204" pitchFamily="34" charset="0"/>
              </a:rPr>
              <a:t>Người nào ngưỡng trông Chúa thì được chiếu sáng;</a:t>
            </a:r>
          </a:p>
          <a:p>
            <a:pPr marL="0" indent="0" algn="ctr">
              <a:buNone/>
            </a:pPr>
            <a:r>
              <a:rPr lang="vi-VN" sz="6600" b="1">
                <a:cs typeface="Arial" panose="020B0604020202020204" pitchFamily="34" charset="0"/>
              </a:rPr>
              <a:t>Họ chẳng bao giờ bị thẹn mặt.</a:t>
            </a:r>
          </a:p>
        </p:txBody>
      </p:sp>
    </p:spTree>
    <p:extLst>
      <p:ext uri="{BB962C8B-B14F-4D97-AF65-F5344CB8AC3E}">
        <p14:creationId xmlns:p14="http://schemas.microsoft.com/office/powerpoint/2010/main" val="8300873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  <a:p>
            <a:pPr marL="0" indent="0" algn="ctr">
              <a:buNone/>
            </a:pPr>
            <a:r>
              <a:rPr lang="vi-VN" sz="66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Kẻ khốn cùng nầy kêu cầu và Đức Giê-hô-va nhậm lời,</a:t>
            </a:r>
          </a:p>
          <a:p>
            <a:pPr marL="0" indent="0" algn="ctr">
              <a:buNone/>
            </a:pPr>
            <a:r>
              <a:rPr lang="vi-VN" sz="66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 giải cứu người khỏi mọi nỗi gian truân.</a:t>
            </a:r>
          </a:p>
        </p:txBody>
      </p:sp>
    </p:spTree>
    <p:extLst>
      <p:ext uri="{BB962C8B-B14F-4D97-AF65-F5344CB8AC3E}">
        <p14:creationId xmlns:p14="http://schemas.microsoft.com/office/powerpoint/2010/main" val="20778467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  <a:p>
            <a:pPr marL="0" indent="0" algn="ctr">
              <a:buNone/>
            </a:pPr>
            <a:r>
              <a:rPr lang="vi-VN" sz="66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Thiên sứ của Đức Giê-hô-va đóng trại chung quanh những người kính sợ Ngài</a:t>
            </a:r>
            <a:endParaRPr lang="en-US" sz="6600" b="1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vi-VN" sz="66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 giải cứu họ.</a:t>
            </a:r>
            <a:endParaRPr lang="en-US" sz="6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5831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  <a:p>
            <a:pPr marL="0" indent="0" algn="ctr">
              <a:buNone/>
            </a:pPr>
            <a:r>
              <a:rPr lang="vi-VN" sz="66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 nếm thử và nhận biết Đức Giê-hô-va tốt đẹp dường bao!</a:t>
            </a:r>
          </a:p>
          <a:p>
            <a:pPr marL="0" indent="0" algn="ctr">
              <a:buNone/>
            </a:pPr>
            <a:r>
              <a:rPr lang="vi-VN" sz="66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Phước cho người nào nương náu mình nơi Ngài!</a:t>
            </a:r>
          </a:p>
        </p:txBody>
      </p:sp>
    </p:spTree>
    <p:extLst>
      <p:ext uri="{BB962C8B-B14F-4D97-AF65-F5344CB8AC3E}">
        <p14:creationId xmlns:p14="http://schemas.microsoft.com/office/powerpoint/2010/main" val="2017627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>
                <a:solidFill>
                  <a:srgbClr val="FF0000"/>
                </a:solidFill>
                <a:cs typeface="Arial" panose="020B0604020202020204" pitchFamily="34" charset="0"/>
              </a:rPr>
              <a:t>9</a:t>
            </a:r>
          </a:p>
          <a:p>
            <a:pPr marL="0" indent="0" algn="ctr">
              <a:buNone/>
            </a:pPr>
            <a:r>
              <a:rPr lang="vi-VN" sz="6600" b="1">
                <a:cs typeface="Arial" panose="020B0604020202020204" pitchFamily="34" charset="0"/>
              </a:rPr>
              <a:t>Hỡi các thánh của Đức Giê-hô-va, hãy kính sợ Ngài!</a:t>
            </a:r>
            <a:endParaRPr lang="en-US" sz="6600" b="1"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vi-VN" sz="6600" b="1">
                <a:cs typeface="Arial" panose="020B0604020202020204" pitchFamily="34" charset="0"/>
              </a:rPr>
              <a:t>Vì người nào kính sợ Ngài chẳng thiếu thốn gì hết.</a:t>
            </a:r>
          </a:p>
        </p:txBody>
      </p:sp>
    </p:spTree>
    <p:extLst>
      <p:ext uri="{BB962C8B-B14F-4D97-AF65-F5344CB8AC3E}">
        <p14:creationId xmlns:p14="http://schemas.microsoft.com/office/powerpoint/2010/main" val="266783604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>
                <a:solidFill>
                  <a:srgbClr val="FF0000"/>
                </a:solidFill>
                <a:cs typeface="Arial" panose="020B0604020202020204" pitchFamily="34" charset="0"/>
              </a:rPr>
              <a:t>10</a:t>
            </a:r>
          </a:p>
          <a:p>
            <a:pPr marL="0" indent="0" algn="ctr">
              <a:buNone/>
            </a:pPr>
            <a:r>
              <a:rPr lang="vi-VN" sz="6600" b="1">
                <a:solidFill>
                  <a:srgbClr val="0070C0"/>
                </a:solidFill>
                <a:cs typeface="Arial" panose="020B0604020202020204" pitchFamily="34" charset="0"/>
              </a:rPr>
              <a:t>Sư tử tơ có thể thiếu thốn và đói khát,</a:t>
            </a:r>
            <a:endParaRPr lang="en-US" sz="6600" b="1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vi-VN" sz="6600" b="1">
                <a:solidFill>
                  <a:srgbClr val="0070C0"/>
                </a:solidFill>
                <a:cs typeface="Arial" panose="020B0604020202020204" pitchFamily="34" charset="0"/>
              </a:rPr>
              <a:t>Nhưng người nào tìm cầu Đức Giê-hô-va sẽ chẳng thiếu điều tốt lành nào.</a:t>
            </a:r>
          </a:p>
        </p:txBody>
      </p:sp>
    </p:spTree>
    <p:extLst>
      <p:ext uri="{BB962C8B-B14F-4D97-AF65-F5344CB8AC3E}">
        <p14:creationId xmlns:p14="http://schemas.microsoft.com/office/powerpoint/2010/main" val="262991176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>
                <a:solidFill>
                  <a:srgbClr val="FF0000"/>
                </a:solidFill>
                <a:cs typeface="Arial" panose="020B0604020202020204" pitchFamily="34" charset="0"/>
              </a:rPr>
              <a:t>11</a:t>
            </a:r>
          </a:p>
          <a:p>
            <a:pPr marL="0" indent="0" algn="ctr">
              <a:buNone/>
            </a:pPr>
            <a:r>
              <a:rPr lang="vi-VN" sz="6600" b="1">
                <a:cs typeface="Arial" panose="020B0604020202020204" pitchFamily="34" charset="0"/>
              </a:rPr>
              <a:t>Hỡi các con, hãy lắng nghe ta;</a:t>
            </a:r>
          </a:p>
          <a:p>
            <a:pPr marL="0" indent="0" algn="ctr">
              <a:buNone/>
            </a:pPr>
            <a:r>
              <a:rPr lang="vi-VN" sz="6600" b="1">
                <a:cs typeface="Arial" panose="020B0604020202020204" pitchFamily="34" charset="0"/>
              </a:rPr>
              <a:t>Ta sẽ dạy các con sự kính sợ Đức Giê-hô-va.</a:t>
            </a:r>
          </a:p>
        </p:txBody>
      </p:sp>
    </p:spTree>
    <p:extLst>
      <p:ext uri="{BB962C8B-B14F-4D97-AF65-F5344CB8AC3E}">
        <p14:creationId xmlns:p14="http://schemas.microsoft.com/office/powerpoint/2010/main" val="6140718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  <a:p>
            <a:pPr marL="0" indent="0" algn="ctr">
              <a:buNone/>
            </a:pPr>
            <a:r>
              <a:rPr lang="vi-VN" sz="66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 là người ham thích sự sống,</a:t>
            </a:r>
          </a:p>
          <a:p>
            <a:pPr marL="0" indent="0" algn="ctr">
              <a:buNone/>
            </a:pPr>
            <a:r>
              <a:rPr lang="vi-VN" sz="66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 Và ước mong hưởng chuỗi ngày phước lành?</a:t>
            </a:r>
          </a:p>
        </p:txBody>
      </p:sp>
    </p:spTree>
    <p:extLst>
      <p:ext uri="{BB962C8B-B14F-4D97-AF65-F5344CB8AC3E}">
        <p14:creationId xmlns:p14="http://schemas.microsoft.com/office/powerpoint/2010/main" val="42029170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  <a:p>
            <a:pPr marL="0" indent="0" algn="ctr">
              <a:buNone/>
            </a:pPr>
            <a:r>
              <a:rPr lang="vi-VN" sz="66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 giữ lưỡi mình khỏi điều ác,</a:t>
            </a:r>
          </a:p>
          <a:p>
            <a:pPr marL="0" indent="0" algn="ctr">
              <a:buNone/>
            </a:pPr>
            <a:r>
              <a:rPr lang="vi-VN" sz="66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 môi mình khỏi lời xảo quyệt.</a:t>
            </a:r>
            <a:endParaRPr lang="en-US" sz="6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554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CHÀO CHÚA THÁNH LINH</a:t>
            </a:r>
          </a:p>
        </p:txBody>
      </p:sp>
    </p:spTree>
    <p:extLst>
      <p:ext uri="{BB962C8B-B14F-4D97-AF65-F5344CB8AC3E}">
        <p14:creationId xmlns:p14="http://schemas.microsoft.com/office/powerpoint/2010/main" val="55850509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  <a:p>
            <a:pPr marL="0" indent="0" algn="ctr">
              <a:buNone/>
            </a:pPr>
            <a:r>
              <a:rPr lang="vi-VN" sz="66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 tránh điều ác và làm điều lành,</a:t>
            </a:r>
          </a:p>
          <a:p>
            <a:pPr marL="0" indent="0" algn="ctr">
              <a:buNone/>
            </a:pPr>
            <a:r>
              <a:rPr lang="vi-VN" sz="66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 tìm kiếm hòa bình và theo đuổi nó.</a:t>
            </a:r>
          </a:p>
        </p:txBody>
      </p:sp>
    </p:spTree>
    <p:extLst>
      <p:ext uri="{BB962C8B-B14F-4D97-AF65-F5344CB8AC3E}">
        <p14:creationId xmlns:p14="http://schemas.microsoft.com/office/powerpoint/2010/main" val="25144657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>
                <a:solidFill>
                  <a:srgbClr val="FF0000"/>
                </a:solidFill>
                <a:cs typeface="Arial" panose="020B0604020202020204" pitchFamily="34" charset="0"/>
              </a:rPr>
              <a:t>15</a:t>
            </a:r>
          </a:p>
          <a:p>
            <a:pPr marL="0" indent="0" algn="ctr">
              <a:buNone/>
            </a:pPr>
            <a:r>
              <a:rPr lang="vi-VN" sz="6600" b="1">
                <a:cs typeface="Arial" panose="020B0604020202020204" pitchFamily="34" charset="0"/>
              </a:rPr>
              <a:t>Mắt Đức Giê-hô-va đoái xem người công chính,</a:t>
            </a:r>
          </a:p>
          <a:p>
            <a:pPr marL="0" indent="0" algn="ctr">
              <a:buNone/>
            </a:pPr>
            <a:r>
              <a:rPr lang="vi-VN" sz="6600" b="1">
                <a:cs typeface="Arial" panose="020B0604020202020204" pitchFamily="34" charset="0"/>
              </a:rPr>
              <a:t>Tai Ngài lắng nghe tiếng kêu cầu của họ.</a:t>
            </a:r>
          </a:p>
        </p:txBody>
      </p:sp>
    </p:spTree>
    <p:extLst>
      <p:ext uri="{BB962C8B-B14F-4D97-AF65-F5344CB8AC3E}">
        <p14:creationId xmlns:p14="http://schemas.microsoft.com/office/powerpoint/2010/main" val="114762226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>
                <a:solidFill>
                  <a:srgbClr val="FF0000"/>
                </a:solidFill>
                <a:cs typeface="Arial" panose="020B0604020202020204" pitchFamily="34" charset="0"/>
              </a:rPr>
              <a:t>16</a:t>
            </a:r>
          </a:p>
          <a:p>
            <a:pPr marL="0" indent="0" algn="ctr">
              <a:buNone/>
            </a:pPr>
            <a:r>
              <a:rPr lang="vi-VN" sz="6600" b="1">
                <a:solidFill>
                  <a:srgbClr val="0070C0"/>
                </a:solidFill>
                <a:cs typeface="Arial" panose="020B0604020202020204" pitchFamily="34" charset="0"/>
              </a:rPr>
              <a:t>Nhưng mặt Đức Giê-hô-va chống lại kẻ làm ác</a:t>
            </a:r>
          </a:p>
          <a:p>
            <a:pPr marL="0" indent="0" algn="ctr">
              <a:buNone/>
            </a:pPr>
            <a:r>
              <a:rPr lang="vi-VN" sz="6600" b="1">
                <a:solidFill>
                  <a:srgbClr val="0070C0"/>
                </a:solidFill>
                <a:cs typeface="Arial" panose="020B0604020202020204" pitchFamily="34" charset="0"/>
              </a:rPr>
              <a:t>Để xóa sạch kỷ niệm của chúng khỏi mặt đất.</a:t>
            </a:r>
          </a:p>
        </p:txBody>
      </p:sp>
    </p:spTree>
    <p:extLst>
      <p:ext uri="{BB962C8B-B14F-4D97-AF65-F5344CB8AC3E}">
        <p14:creationId xmlns:p14="http://schemas.microsoft.com/office/powerpoint/2010/main" val="333413400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>
                <a:solidFill>
                  <a:srgbClr val="FF0000"/>
                </a:solidFill>
                <a:cs typeface="Arial" panose="020B0604020202020204" pitchFamily="34" charset="0"/>
              </a:rPr>
              <a:t>17</a:t>
            </a:r>
          </a:p>
          <a:p>
            <a:pPr marL="0" indent="0" algn="ctr">
              <a:buNone/>
            </a:pPr>
            <a:r>
              <a:rPr lang="vi-VN" sz="6600" b="1">
                <a:cs typeface="Arial" panose="020B0604020202020204" pitchFamily="34" charset="0"/>
              </a:rPr>
              <a:t>Người công chính kêu cầu, Đức Giê-hô-va lắng nghe</a:t>
            </a:r>
          </a:p>
          <a:p>
            <a:pPr marL="0" indent="0" algn="ctr">
              <a:buNone/>
            </a:pPr>
            <a:r>
              <a:rPr lang="vi-VN" sz="6600" b="1">
                <a:cs typeface="Arial" panose="020B0604020202020204" pitchFamily="34" charset="0"/>
              </a:rPr>
              <a:t>Và giải cứu người ấy khỏi mọi gian truân.</a:t>
            </a:r>
          </a:p>
        </p:txBody>
      </p:sp>
    </p:spTree>
    <p:extLst>
      <p:ext uri="{BB962C8B-B14F-4D97-AF65-F5344CB8AC3E}">
        <p14:creationId xmlns:p14="http://schemas.microsoft.com/office/powerpoint/2010/main" val="161779423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  <a:p>
            <a:pPr marL="0" indent="0" algn="ctr">
              <a:buNone/>
            </a:pPr>
            <a:r>
              <a:rPr lang="vi-VN" sz="66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Đức Giê-hô-va ở gần những người có lòng đau thương</a:t>
            </a:r>
          </a:p>
          <a:p>
            <a:pPr marL="0" indent="0" algn="ctr">
              <a:buNone/>
            </a:pPr>
            <a:r>
              <a:rPr lang="vi-VN" sz="66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 cứu vớt kẻ nào có tâm hồn thống hối.</a:t>
            </a:r>
          </a:p>
        </p:txBody>
      </p:sp>
    </p:spTree>
    <p:extLst>
      <p:ext uri="{BB962C8B-B14F-4D97-AF65-F5344CB8AC3E}">
        <p14:creationId xmlns:p14="http://schemas.microsoft.com/office/powerpoint/2010/main" val="170982836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>
                <a:solidFill>
                  <a:srgbClr val="FF0000"/>
                </a:solidFill>
                <a:cs typeface="Arial" panose="020B0604020202020204" pitchFamily="34" charset="0"/>
              </a:rPr>
              <a:t>19</a:t>
            </a:r>
          </a:p>
          <a:p>
            <a:pPr marL="0" indent="0" algn="ctr">
              <a:buNone/>
            </a:pPr>
            <a:r>
              <a:rPr lang="vi-VN" sz="6600" b="1">
                <a:cs typeface="Arial" panose="020B0604020202020204" pitchFamily="34" charset="0"/>
              </a:rPr>
              <a:t>Người công chính gặp nhiều tai họa;</a:t>
            </a:r>
          </a:p>
          <a:p>
            <a:pPr marL="0" indent="0" algn="ctr">
              <a:buNone/>
            </a:pPr>
            <a:r>
              <a:rPr lang="vi-VN" sz="6600" b="1">
                <a:cs typeface="Arial" panose="020B0604020202020204" pitchFamily="34" charset="0"/>
              </a:rPr>
              <a:t>Nhưng Đức Giê-hô-va luôn luôn giải cứu người.</a:t>
            </a:r>
          </a:p>
        </p:txBody>
      </p:sp>
    </p:spTree>
    <p:extLst>
      <p:ext uri="{BB962C8B-B14F-4D97-AF65-F5344CB8AC3E}">
        <p14:creationId xmlns:p14="http://schemas.microsoft.com/office/powerpoint/2010/main" val="196928151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>
                <a:solidFill>
                  <a:srgbClr val="FF0000"/>
                </a:solidFill>
                <a:cs typeface="Arial" panose="020B0604020202020204" pitchFamily="34" charset="0"/>
              </a:rPr>
              <a:t>20</a:t>
            </a:r>
          </a:p>
          <a:p>
            <a:pPr marL="0" indent="0" algn="ctr">
              <a:buNone/>
            </a:pPr>
            <a:r>
              <a:rPr lang="vi-VN" sz="6600" b="1">
                <a:solidFill>
                  <a:srgbClr val="0070C0"/>
                </a:solidFill>
                <a:cs typeface="Arial" panose="020B0604020202020204" pitchFamily="34" charset="0"/>
              </a:rPr>
              <a:t>Ngài gìn giữ tất cả xương cốt người ấy,</a:t>
            </a:r>
          </a:p>
          <a:p>
            <a:pPr marL="0" indent="0" algn="ctr">
              <a:buNone/>
            </a:pPr>
            <a:r>
              <a:rPr lang="vi-VN" sz="6600" b="1">
                <a:solidFill>
                  <a:srgbClr val="0070C0"/>
                </a:solidFill>
                <a:cs typeface="Arial" panose="020B0604020202020204" pitchFamily="34" charset="0"/>
              </a:rPr>
              <a:t>Không để một cái nào bị gãy.</a:t>
            </a:r>
          </a:p>
        </p:txBody>
      </p:sp>
    </p:spTree>
    <p:extLst>
      <p:ext uri="{BB962C8B-B14F-4D97-AF65-F5344CB8AC3E}">
        <p14:creationId xmlns:p14="http://schemas.microsoft.com/office/powerpoint/2010/main" val="41508821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>
                <a:solidFill>
                  <a:srgbClr val="FF0000"/>
                </a:solidFill>
                <a:cs typeface="Arial" panose="020B0604020202020204" pitchFamily="34" charset="0"/>
              </a:rPr>
              <a:t>21</a:t>
            </a:r>
          </a:p>
          <a:p>
            <a:pPr marL="0" indent="0" algn="ctr">
              <a:buNone/>
            </a:pPr>
            <a:r>
              <a:rPr lang="vi-VN" sz="6600" b="1">
                <a:cs typeface="Arial" panose="020B0604020202020204" pitchFamily="34" charset="0"/>
              </a:rPr>
              <a:t>Điều dữ sẽ giết kẻ ác;</a:t>
            </a:r>
          </a:p>
          <a:p>
            <a:pPr marL="0" indent="0" algn="ctr">
              <a:buNone/>
            </a:pPr>
            <a:r>
              <a:rPr lang="vi-VN" sz="6600" b="1">
                <a:cs typeface="Arial" panose="020B0604020202020204" pitchFamily="34" charset="0"/>
              </a:rPr>
              <a:t>Còn những kẻ ghét người công chính sẽ bị định tội.</a:t>
            </a:r>
          </a:p>
        </p:txBody>
      </p:sp>
    </p:spTree>
    <p:extLst>
      <p:ext uri="{BB962C8B-B14F-4D97-AF65-F5344CB8AC3E}">
        <p14:creationId xmlns:p14="http://schemas.microsoft.com/office/powerpoint/2010/main" val="53785791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  <a:p>
            <a:pPr marL="0" indent="0" algn="ctr">
              <a:buNone/>
            </a:pPr>
            <a:r>
              <a:rPr lang="vi-VN" sz="66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Đức Giê-hô-va cứu chuộc linh hồn của đầy tớ Ngài;</a:t>
            </a:r>
          </a:p>
          <a:p>
            <a:pPr marL="0" indent="0" algn="ctr">
              <a:buNone/>
            </a:pPr>
            <a:r>
              <a:rPr lang="vi-VN" sz="66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Tất cả những ai nương náu mình nơi Ngài sẽ không bị định tội.</a:t>
            </a:r>
          </a:p>
        </p:txBody>
      </p:sp>
    </p:spTree>
    <p:extLst>
      <p:ext uri="{BB962C8B-B14F-4D97-AF65-F5344CB8AC3E}">
        <p14:creationId xmlns:p14="http://schemas.microsoft.com/office/powerpoint/2010/main" val="1969487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Chúa Thánh Linh ơi</a:t>
            </a:r>
            <a:r>
              <a:rPr lang="en-US" sz="4000" b="1" dirty="0">
                <a:solidFill>
                  <a:srgbClr val="0070C0"/>
                </a:solidFill>
                <a:cs typeface="Arial" panose="020B0604020202020204" pitchFamily="34" charset="0"/>
              </a:rPr>
              <a:t>!</a:t>
            </a: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en-US" sz="4000" b="1" dirty="0">
                <a:solidFill>
                  <a:srgbClr val="0070C0"/>
                </a:solidFill>
                <a:cs typeface="Arial" panose="020B0604020202020204" pitchFamily="34" charset="0"/>
              </a:rPr>
              <a:t>C</a:t>
            </a: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on xin chào Chúa</a:t>
            </a:r>
            <a:r>
              <a:rPr lang="en-US" sz="4000" b="1" dirty="0">
                <a:solidFill>
                  <a:srgbClr val="0070C0"/>
                </a:solidFill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Buổi sáng tươi vui trong năng quyền Ngài.</a:t>
            </a:r>
            <a:endParaRPr lang="en-US" sz="4000" b="1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Chúa Thánh Linh ơi</a:t>
            </a:r>
            <a:r>
              <a:rPr lang="en-US" sz="4000" b="1" dirty="0">
                <a:solidFill>
                  <a:srgbClr val="0070C0"/>
                </a:solidFill>
                <a:cs typeface="Arial" panose="020B0604020202020204" pitchFamily="34" charset="0"/>
              </a:rPr>
              <a:t>!</a:t>
            </a: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en-US" sz="4000" b="1" dirty="0">
                <a:solidFill>
                  <a:srgbClr val="0070C0"/>
                </a:solidFill>
                <a:cs typeface="Arial" panose="020B0604020202020204" pitchFamily="34" charset="0"/>
              </a:rPr>
              <a:t>C</a:t>
            </a: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on xin chào Chúa</a:t>
            </a:r>
            <a:r>
              <a:rPr lang="en-US" sz="4000" b="1" dirty="0">
                <a:solidFill>
                  <a:srgbClr val="0070C0"/>
                </a:solidFill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dắt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hôm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nay.</a:t>
            </a:r>
          </a:p>
        </p:txBody>
      </p:sp>
    </p:spTree>
    <p:extLst>
      <p:ext uri="{BB962C8B-B14F-4D97-AF65-F5344CB8AC3E}">
        <p14:creationId xmlns:p14="http://schemas.microsoft.com/office/powerpoint/2010/main" val="1017405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cs typeface="Arial" panose="020B0604020202020204" pitchFamily="34" charset="0"/>
              </a:rPr>
              <a:t>Thần</a:t>
            </a:r>
            <a:r>
              <a:rPr lang="en-US" sz="4000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cs typeface="Arial" panose="020B0604020202020204" pitchFamily="34" charset="0"/>
              </a:rPr>
              <a:t>Linh</a:t>
            </a:r>
            <a:r>
              <a:rPr lang="en-US" sz="4000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sống</a:t>
            </a:r>
            <a:r>
              <a:rPr lang="en-US" sz="4000" b="1" dirty="0">
                <a:solidFill>
                  <a:srgbClr val="0070C0"/>
                </a:solidFill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4000" b="1" dirty="0">
                <a:solidFill>
                  <a:srgbClr val="0070C0"/>
                </a:solidFill>
                <a:cs typeface="Arial" panose="020B0604020202020204" pitchFamily="34" charset="0"/>
              </a:rPr>
              <a:t>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Xin ban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phước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hạnh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tươi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mới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Thần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quyền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Xin ban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quyền</a:t>
            </a: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Cha.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148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VƯỢT TRÊN TẤT CẢ</a:t>
            </a: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61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1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Vượt trên hết năng quyền, vượt trên các vua</a:t>
            </a:r>
            <a:r>
              <a:rPr lang="en-US" sz="4000" b="1">
                <a:solidFill>
                  <a:srgbClr val="0070C0"/>
                </a:solidFill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Vượt trên hết thiên nhiên, trên cả muôn vật đời này.</a:t>
            </a:r>
            <a:endParaRPr lang="en-US" sz="4000" b="1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Vượt tận trên khôn ngoan, chân lý của con người thế gian.</a:t>
            </a:r>
            <a:endParaRPr lang="en-US" sz="4000" b="1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Sự hiện diện của Chúa  có trước vô cùng.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547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1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Vượt trên hết năng quyền, vượt trên các vua.</a:t>
            </a:r>
            <a:endParaRPr lang="en-US" sz="4000" b="1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Vượt trên hết thiên nhiên, trên cả muôn vật đời này.</a:t>
            </a:r>
            <a:endParaRPr lang="en-US" sz="4000" b="1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Vượt tận trên vinh hoa, châu báu của con người thế gian.</a:t>
            </a:r>
            <a:endParaRPr lang="en-US" sz="4000" b="1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solidFill>
                  <a:srgbClr val="0070C0"/>
                </a:solidFill>
                <a:cs typeface="Arial" panose="020B0604020202020204" pitchFamily="34" charset="0"/>
              </a:rPr>
              <a:t>Không chi cao quý sánh hơn vinh quang Ngài.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362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1440</TotalTime>
  <Words>1303</Words>
  <Application>Microsoft Office PowerPoint</Application>
  <PresentationFormat>Widescreen</PresentationFormat>
  <Paragraphs>177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Thi-Thiên 34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154</cp:revision>
  <dcterms:created xsi:type="dcterms:W3CDTF">2022-02-21T03:27:55Z</dcterms:created>
  <dcterms:modified xsi:type="dcterms:W3CDTF">2024-04-20T13:35:52Z</dcterms:modified>
</cp:coreProperties>
</file>