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21-05-2023)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8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7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0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5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9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3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8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277251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257792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82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5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6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9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3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7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 phải suy phục dưới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9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Há-lê-lu-gia.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 Hãy hát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lên. Ca ngợi Chúa Trời.</a:t>
            </a:r>
          </a:p>
        </p:txBody>
      </p:sp>
    </p:spTree>
    <p:extLst>
      <p:ext uri="{BB962C8B-B14F-4D97-AF65-F5344CB8AC3E}">
        <p14:creationId xmlns:p14="http://schemas.microsoft.com/office/powerpoint/2010/main" val="38156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598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2022-02-21T03:27:55Z</dcterms:created>
  <dcterms:modified xsi:type="dcterms:W3CDTF">2023-05-20T15:03:02Z</dcterms:modified>
</cp:coreProperties>
</file>