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sldIdLst>
    <p:sldId id="256" r:id="rId4"/>
    <p:sldId id="575" r:id="rId5"/>
    <p:sldId id="593" r:id="rId6"/>
    <p:sldId id="576" r:id="rId7"/>
    <p:sldId id="577" r:id="rId8"/>
    <p:sldId id="578" r:id="rId9"/>
    <p:sldId id="579" r:id="rId10"/>
    <p:sldId id="580" r:id="rId11"/>
    <p:sldId id="581" r:id="rId12"/>
    <p:sldId id="582" r:id="rId13"/>
    <p:sldId id="583" r:id="rId14"/>
    <p:sldId id="584" r:id="rId15"/>
    <p:sldId id="585" r:id="rId16"/>
    <p:sldId id="586" r:id="rId17"/>
    <p:sldId id="587" r:id="rId18"/>
    <p:sldId id="257" r:id="rId19"/>
    <p:sldId id="258" r:id="rId20"/>
    <p:sldId id="259" r:id="rId21"/>
    <p:sldId id="260" r:id="rId22"/>
    <p:sldId id="588" r:id="rId23"/>
    <p:sldId id="589" r:id="rId24"/>
    <p:sldId id="590" r:id="rId25"/>
    <p:sldId id="591" r:id="rId26"/>
    <p:sldId id="592" r:id="rId27"/>
    <p:sldId id="261" r:id="rId28"/>
    <p:sldId id="262" r:id="rId29"/>
    <p:sldId id="263" r:id="rId30"/>
    <p:sldId id="596" r:id="rId31"/>
    <p:sldId id="597" r:id="rId32"/>
    <p:sldId id="598" r:id="rId33"/>
    <p:sldId id="599" r:id="rId34"/>
    <p:sldId id="600" r:id="rId35"/>
    <p:sldId id="602" r:id="rId36"/>
    <p:sldId id="603" r:id="rId37"/>
    <p:sldId id="265" r:id="rId38"/>
    <p:sldId id="266" r:id="rId39"/>
    <p:sldId id="267" r:id="rId40"/>
    <p:sldId id="268" r:id="rId41"/>
    <p:sldId id="594" r:id="rId42"/>
    <p:sldId id="59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BaiHat_T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33742" y="922712"/>
            <a:ext cx="10791731" cy="40815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93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uChinh_T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br>
              <a:rPr lang="en-US" dirty="0"/>
            </a:b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br>
              <a:rPr lang="en-US" dirty="0"/>
            </a:b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br>
              <a:rPr lang="en-US" dirty="0"/>
            </a:b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0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uDiepKhuc_T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br>
              <a:rPr lang="en-US" dirty="0"/>
            </a:b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br>
              <a:rPr lang="en-US" dirty="0"/>
            </a:b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br>
              <a:rPr lang="en-US" dirty="0"/>
            </a:b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37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nBaiHat_K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33742" y="922712"/>
            <a:ext cx="10791731" cy="40815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1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uChinh_K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br>
              <a:rPr lang="en-US" dirty="0"/>
            </a:b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br>
              <a:rPr lang="en-US" dirty="0"/>
            </a:b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br>
              <a:rPr lang="en-US" dirty="0"/>
            </a:b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uDiepKhuc_K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br>
              <a:rPr lang="en-US" dirty="0"/>
            </a:b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br>
              <a:rPr lang="en-US" dirty="0"/>
            </a:b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br>
              <a:rPr lang="en-US" dirty="0"/>
            </a:b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5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4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  Description automatically generated">
            <a:extLst>
              <a:ext uri="{FF2B5EF4-FFF2-40B4-BE49-F238E27FC236}">
                <a16:creationId xmlns:a16="http://schemas.microsoft.com/office/drawing/2014/main" id="{6CA09388-C558-4495-88FA-2BADBE1E490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7"/>
            <a:ext cx="12192000" cy="683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2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21-07-2024)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 ngợi khen Ngài, hỡi linh hồn, vì quyền bính dưới đất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trời thuộc về chính Ngài, chỉ duy Ngài là Giê-xu…oh oh oh.</a:t>
            </a:r>
          </a:p>
        </p:txBody>
      </p:sp>
    </p:spTree>
    <p:extLst>
      <p:ext uri="{BB962C8B-B14F-4D97-AF65-F5344CB8AC3E}">
        <p14:creationId xmlns:p14="http://schemas.microsoft.com/office/powerpoint/2010/main" val="240776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AI NHƯ GIÊ-XU</a:t>
            </a:r>
          </a:p>
        </p:txBody>
      </p:sp>
    </p:spTree>
    <p:extLst>
      <p:ext uri="{BB962C8B-B14F-4D97-AF65-F5344CB8AC3E}">
        <p14:creationId xmlns:p14="http://schemas.microsoft.com/office/powerpoint/2010/main" val="135283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 thay danh Giê-xu, Chúa muôn loài.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ngự trên ngôi cao sang, quyền thế.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vật khiêm cung kính tôn trước ngôi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 tiếng ca vang cùng hòa dâng lên.</a:t>
            </a:r>
          </a:p>
        </p:txBody>
      </p:sp>
    </p:spTree>
    <p:extLst>
      <p:ext uri="{BB962C8B-B14F-4D97-AF65-F5344CB8AC3E}">
        <p14:creationId xmlns:p14="http://schemas.microsoft.com/office/powerpoint/2010/main" val="96201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Chúa! Ngài vinh hiển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cao quý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tôn kính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Chúa! Ngài thành tín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công chính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ai như Giê -xu </a:t>
            </a:r>
          </a:p>
        </p:txBody>
      </p:sp>
    </p:spTree>
    <p:extLst>
      <p:ext uri="{BB962C8B-B14F-4D97-AF65-F5344CB8AC3E}">
        <p14:creationId xmlns:p14="http://schemas.microsoft.com/office/powerpoint/2010/main" val="1223056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chúc tán cho danh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muôn đời</a:t>
            </a:r>
          </a:p>
        </p:txBody>
      </p:sp>
    </p:spTree>
    <p:extLst>
      <p:ext uri="{BB962C8B-B14F-4D97-AF65-F5344CB8AC3E}">
        <p14:creationId xmlns:p14="http://schemas.microsoft.com/office/powerpoint/2010/main" val="3685049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 RIÊNG RA THÁNH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tiếng Chúa phán trong tâm con,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nói ấy vang vọng trong tâm hoài.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 ngày bao ước nguyện trong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 mến yêu Ngài thêm sắt son.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ơi trong chính nơi đây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hồn con trông mong, khao khát chính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ơi đời con nay chỉ thuộc Ngài thôi,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 dòng huyết báu Chúa tuôn làm con được sạch.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67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 riêng ra thánh cho Ngài.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Chúa ơi xin Chúa hãy dùng con theo ý muốn Cha hoàn toàn,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con theo lối ngay trong lời Cha, 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17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con như đuốc chiếu sáng, như ánh hải đăng,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đêm đen nhưng luôn cháy bùng.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đời con khiến Cha luôn mỉm cười và làm vinh hiển danh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5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CÂU GỐC KINH THÁNH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</a:p>
        </p:txBody>
      </p:sp>
    </p:spTree>
    <p:extLst>
      <p:ext uri="{BB962C8B-B14F-4D97-AF65-F5344CB8AC3E}">
        <p14:creationId xmlns:p14="http://schemas.microsoft.com/office/powerpoint/2010/main" val="3196908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33742" y="922712"/>
            <a:ext cx="10791731" cy="40815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ĐẤNG SỐNG MUÔN ĐỜI</a:t>
            </a:r>
            <a:r>
              <a:rPr lang="en-US" sz="2800" i="1" dirty="0">
                <a:solidFill>
                  <a:srgbClr val="FFFF00"/>
                </a:solidFill>
              </a:rPr>
              <a:t>
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Vui thay Chúa cứu linh hồn con. Huyết Chúa đã xóa bao tội ô, lòng tin quyết, con vững tin.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Chúa đến cất hết ô nhục con, đau thương Jêsus chữa lành con, lòng tin quyết, con vững tin.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Giơ cao cờ đắc thắng. 
Vì Jêsus đã chinh phục sự chết.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Ngài Đấng sống
muôn đời. Ngài đắc thắng hiển vinh!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Ngài Đấng sống
muôn đời. Ngài đắc thắng hiển vinh!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Chúa gánh mọi buồn đau, con sẽ chỗi dậy.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Này con nhảy múa chúc tán danh Cha, nguyện cho nước Chúa đến mau.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33742" y="922712"/>
            <a:ext cx="10791731" cy="40815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>
                <a:solidFill>
                  <a:srgbClr val="FFFF00"/>
                </a:solidFill>
              </a:rPr>
              <a:t>Thi Thiên 24:1-10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baseline="30000">
                <a:solidFill>
                  <a:srgbClr val="FFFF00"/>
                </a:solidFill>
              </a:rPr>
              <a:t>1 </a:t>
            </a:r>
            <a:r>
              <a:rPr lang="en-US"/>
              <a:t>Đất và muôn vật trên đất, Thế giới và những người ở trong đó đều thuộc về Đức Giê-hô-va.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DÂNG LÊN GIÊ-XU</a:t>
            </a:r>
          </a:p>
        </p:txBody>
      </p:sp>
    </p:spTree>
    <p:extLst>
      <p:ext uri="{BB962C8B-B14F-4D97-AF65-F5344CB8AC3E}">
        <p14:creationId xmlns:p14="http://schemas.microsoft.com/office/powerpoint/2010/main" val="911519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baseline="30000">
                <a:solidFill>
                  <a:srgbClr val="FFFF00"/>
                </a:solidFill>
              </a:rPr>
              <a:t>2 </a:t>
            </a:r>
            <a:r>
              <a:rPr lang="en-US"/>
              <a:t>Vì Ngài lập trái đất trên biển cả, Và đặt nền nó trên các dòng nước.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baseline="30000">
                <a:solidFill>
                  <a:srgbClr val="FFFF00"/>
                </a:solidFill>
              </a:rPr>
              <a:t>3 </a:t>
            </a:r>
            <a:r>
              <a:rPr lang="en-US"/>
              <a:t>Ai sẽ lên núi Đức Giê-hô-va? Ai sẽ đứng nổi trong nơi thánh Ngài?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6000" b="1" baseline="30000" dirty="0">
                <a:solidFill>
                  <a:srgbClr val="FFFF00"/>
                </a:solidFill>
              </a:rPr>
              <a:t>4 </a:t>
            </a:r>
            <a:r>
              <a:rPr lang="en-US" sz="6000" dirty="0" err="1"/>
              <a:t>Đó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người</a:t>
            </a:r>
            <a:r>
              <a:rPr lang="en-US" sz="6000" dirty="0"/>
              <a:t> </a:t>
            </a:r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tay</a:t>
            </a:r>
            <a:r>
              <a:rPr lang="en-US" sz="6000" dirty="0"/>
              <a:t> </a:t>
            </a:r>
            <a:r>
              <a:rPr lang="en-US" sz="6000" dirty="0" err="1"/>
              <a:t>trong</a:t>
            </a:r>
            <a:r>
              <a:rPr lang="en-US" sz="6000" dirty="0"/>
              <a:t> </a:t>
            </a:r>
            <a:r>
              <a:rPr lang="en-US" sz="6000" dirty="0" err="1"/>
              <a:t>sạch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dirty="0" err="1"/>
              <a:t>lòng</a:t>
            </a:r>
            <a:r>
              <a:rPr lang="en-US" sz="6000" dirty="0"/>
              <a:t> </a:t>
            </a:r>
            <a:r>
              <a:rPr lang="en-US" sz="6000" dirty="0" err="1"/>
              <a:t>thanh</a:t>
            </a:r>
            <a:r>
              <a:rPr lang="en-US" sz="6000" dirty="0"/>
              <a:t> </a:t>
            </a:r>
            <a:r>
              <a:rPr lang="en-US" sz="6000" dirty="0" err="1"/>
              <a:t>khiết</a:t>
            </a:r>
            <a:r>
              <a:rPr lang="en-US" sz="6000" dirty="0"/>
              <a:t>, </a:t>
            </a:r>
            <a:r>
              <a:rPr lang="en-US" sz="6000" dirty="0" err="1"/>
              <a:t>Không</a:t>
            </a:r>
            <a:r>
              <a:rPr lang="en-US" sz="6000" dirty="0"/>
              <a:t> </a:t>
            </a:r>
            <a:r>
              <a:rPr lang="en-US" sz="6000" dirty="0" err="1"/>
              <a:t>hướng</a:t>
            </a:r>
            <a:r>
              <a:rPr lang="en-US" sz="6000" dirty="0"/>
              <a:t> </a:t>
            </a:r>
            <a:r>
              <a:rPr lang="en-US" sz="6000" dirty="0" err="1"/>
              <a:t>linh</a:t>
            </a:r>
            <a:r>
              <a:rPr lang="en-US" sz="6000" dirty="0"/>
              <a:t> </a:t>
            </a:r>
            <a:r>
              <a:rPr lang="en-US" sz="6000" dirty="0" err="1"/>
              <a:t>hồn</a:t>
            </a:r>
            <a:r>
              <a:rPr lang="en-US" sz="6000" dirty="0"/>
              <a:t> </a:t>
            </a:r>
            <a:r>
              <a:rPr lang="en-US" sz="6000" dirty="0" err="1"/>
              <a:t>mình</a:t>
            </a:r>
            <a:r>
              <a:rPr lang="en-US" sz="6000" dirty="0"/>
              <a:t> </a:t>
            </a:r>
            <a:r>
              <a:rPr lang="en-US" sz="6000" dirty="0" err="1"/>
              <a:t>vào</a:t>
            </a:r>
            <a:r>
              <a:rPr lang="en-US" sz="6000" dirty="0"/>
              <a:t> </a:t>
            </a:r>
            <a:r>
              <a:rPr lang="en-US" sz="6000" dirty="0" err="1"/>
              <a:t>thần</a:t>
            </a:r>
            <a:r>
              <a:rPr lang="en-US" sz="6000" dirty="0"/>
              <a:t> </a:t>
            </a:r>
            <a:r>
              <a:rPr lang="en-US" sz="6000" dirty="0" err="1"/>
              <a:t>tượng</a:t>
            </a:r>
            <a:r>
              <a:rPr lang="en-US" sz="6000" dirty="0"/>
              <a:t> </a:t>
            </a:r>
            <a:r>
              <a:rPr lang="en-US" sz="6000" dirty="0" err="1"/>
              <a:t>hư</a:t>
            </a:r>
            <a:r>
              <a:rPr lang="en-US" sz="6000" dirty="0"/>
              <a:t> </a:t>
            </a:r>
            <a:r>
              <a:rPr lang="en-US" sz="6000" dirty="0" err="1"/>
              <a:t>không</a:t>
            </a:r>
            <a:r>
              <a:rPr lang="en-US" sz="6000" dirty="0"/>
              <a:t>, </a:t>
            </a:r>
            <a:r>
              <a:rPr lang="en-US" sz="6000" dirty="0" err="1"/>
              <a:t>Cũng</a:t>
            </a:r>
            <a:r>
              <a:rPr lang="en-US" sz="6000" dirty="0"/>
              <a:t> </a:t>
            </a:r>
            <a:r>
              <a:rPr lang="en-US" sz="6000" dirty="0" err="1"/>
              <a:t>chẳng</a:t>
            </a:r>
            <a:r>
              <a:rPr lang="en-US" sz="6000" dirty="0"/>
              <a:t> </a:t>
            </a:r>
            <a:r>
              <a:rPr lang="en-US" sz="6000" dirty="0" err="1"/>
              <a:t>thề</a:t>
            </a:r>
            <a:r>
              <a:rPr lang="en-US" sz="6000" dirty="0"/>
              <a:t> </a:t>
            </a:r>
            <a:r>
              <a:rPr lang="en-US" sz="6000" dirty="0" err="1"/>
              <a:t>nguyện</a:t>
            </a:r>
            <a:r>
              <a:rPr lang="en-US" sz="6000" dirty="0"/>
              <a:t> </a:t>
            </a:r>
            <a:r>
              <a:rPr lang="en-US" sz="6000" dirty="0" err="1"/>
              <a:t>giả</a:t>
            </a:r>
            <a:r>
              <a:rPr lang="en-US" sz="6000" dirty="0"/>
              <a:t> </a:t>
            </a:r>
            <a:r>
              <a:rPr lang="en-US" sz="6000" dirty="0" err="1"/>
              <a:t>dối</a:t>
            </a:r>
            <a:r>
              <a:rPr lang="en-US" sz="6000" dirty="0"/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baseline="30000">
                <a:solidFill>
                  <a:srgbClr val="FFFF00"/>
                </a:solidFill>
              </a:rPr>
              <a:t>5 </a:t>
            </a:r>
            <a:r>
              <a:rPr lang="en-US"/>
              <a:t>Người ấy sẽ nhận được phước từ nơi Đức Giê-hô-va Và sự công chính từ nơi Đức Chúa Trời là Đấng cứu rỗi mình.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baseline="30000" dirty="0">
                <a:solidFill>
                  <a:srgbClr val="FFFF00"/>
                </a:solidFill>
              </a:rPr>
              <a:t>6 </a:t>
            </a:r>
            <a:r>
              <a:rPr lang="en-US" sz="6600" dirty="0" err="1"/>
              <a:t>Đó</a:t>
            </a:r>
            <a:r>
              <a:rPr lang="en-US" sz="6600" dirty="0"/>
              <a:t> </a:t>
            </a:r>
            <a:r>
              <a:rPr lang="en-US" sz="6600" dirty="0" err="1"/>
              <a:t>là</a:t>
            </a:r>
            <a:r>
              <a:rPr lang="en-US" sz="6600" dirty="0"/>
              <a:t> </a:t>
            </a:r>
            <a:r>
              <a:rPr lang="en-US" sz="6600" dirty="0" err="1"/>
              <a:t>dòng</a:t>
            </a:r>
            <a:r>
              <a:rPr lang="en-US" sz="6600" dirty="0"/>
              <a:t> </a:t>
            </a:r>
            <a:r>
              <a:rPr lang="en-US" sz="6600" dirty="0" err="1"/>
              <a:t>dõi</a:t>
            </a:r>
            <a:r>
              <a:rPr lang="en-US" sz="6600" dirty="0"/>
              <a:t> </a:t>
            </a:r>
            <a:r>
              <a:rPr lang="en-US" sz="6600" dirty="0" err="1"/>
              <a:t>của</a:t>
            </a:r>
            <a:r>
              <a:rPr lang="en-US" sz="6600" dirty="0"/>
              <a:t> </a:t>
            </a:r>
            <a:r>
              <a:rPr lang="en-US" sz="6600" dirty="0" err="1"/>
              <a:t>những</a:t>
            </a:r>
            <a:r>
              <a:rPr lang="en-US" sz="6600" dirty="0"/>
              <a:t> </a:t>
            </a:r>
            <a:r>
              <a:rPr lang="en-US" sz="6600" dirty="0" err="1"/>
              <a:t>người</a:t>
            </a:r>
            <a:r>
              <a:rPr lang="en-US" sz="6600" dirty="0"/>
              <a:t> </a:t>
            </a:r>
            <a:r>
              <a:rPr lang="en-US" sz="6600" dirty="0" err="1"/>
              <a:t>tìm</a:t>
            </a:r>
            <a:r>
              <a:rPr lang="en-US" sz="6600" dirty="0"/>
              <a:t> </a:t>
            </a:r>
            <a:r>
              <a:rPr lang="en-US" sz="6600" dirty="0" err="1"/>
              <a:t>kiếm</a:t>
            </a:r>
            <a:r>
              <a:rPr lang="en-US" sz="6600" dirty="0"/>
              <a:t> </a:t>
            </a:r>
            <a:r>
              <a:rPr lang="en-US" sz="6600" dirty="0" err="1"/>
              <a:t>Đức</a:t>
            </a:r>
            <a:r>
              <a:rPr lang="en-US" sz="6600" dirty="0"/>
              <a:t> </a:t>
            </a:r>
            <a:r>
              <a:rPr lang="en-US" sz="6600" dirty="0" err="1"/>
              <a:t>Giê-hô-va</a:t>
            </a:r>
            <a:r>
              <a:rPr lang="en-US" sz="6600" dirty="0"/>
              <a:t>, </a:t>
            </a:r>
            <a:r>
              <a:rPr lang="en-US" sz="6600" dirty="0" err="1"/>
              <a:t>Tức</a:t>
            </a:r>
            <a:r>
              <a:rPr lang="en-US" sz="6600" dirty="0"/>
              <a:t> </a:t>
            </a:r>
            <a:r>
              <a:rPr lang="en-US" sz="6600" dirty="0" err="1"/>
              <a:t>là</a:t>
            </a:r>
            <a:r>
              <a:rPr lang="en-US" sz="6600" dirty="0"/>
              <a:t> </a:t>
            </a:r>
            <a:r>
              <a:rPr lang="en-US" sz="6600" dirty="0" err="1"/>
              <a:t>những</a:t>
            </a:r>
            <a:r>
              <a:rPr lang="en-US" sz="6600" dirty="0"/>
              <a:t> </a:t>
            </a:r>
            <a:r>
              <a:rPr lang="en-US" sz="6600" dirty="0" err="1"/>
              <a:t>người</a:t>
            </a:r>
            <a:r>
              <a:rPr lang="en-US" sz="6600" dirty="0"/>
              <a:t> </a:t>
            </a:r>
            <a:r>
              <a:rPr lang="en-US" sz="6600" dirty="0" err="1"/>
              <a:t>tìm</a:t>
            </a:r>
            <a:r>
              <a:rPr lang="en-US" sz="6600" dirty="0"/>
              <a:t> </a:t>
            </a:r>
            <a:r>
              <a:rPr lang="en-US" sz="6600" dirty="0" err="1"/>
              <a:t>kiếm</a:t>
            </a:r>
            <a:r>
              <a:rPr lang="en-US" sz="6600" dirty="0"/>
              <a:t> </a:t>
            </a:r>
            <a:r>
              <a:rPr lang="en-US" sz="6600" dirty="0" err="1"/>
              <a:t>mặt</a:t>
            </a:r>
            <a:r>
              <a:rPr lang="en-US" sz="6600" dirty="0"/>
              <a:t> </a:t>
            </a:r>
            <a:r>
              <a:rPr lang="en-US" sz="6600" dirty="0" err="1"/>
              <a:t>Đức</a:t>
            </a:r>
            <a:r>
              <a:rPr lang="en-US" sz="6600" dirty="0"/>
              <a:t> </a:t>
            </a:r>
            <a:r>
              <a:rPr lang="en-US" sz="6600" dirty="0" err="1"/>
              <a:t>Chúa</a:t>
            </a:r>
            <a:r>
              <a:rPr lang="en-US" sz="6600" dirty="0"/>
              <a:t> </a:t>
            </a:r>
            <a:r>
              <a:rPr lang="en-US" sz="6600" dirty="0" err="1"/>
              <a:t>Trời</a:t>
            </a:r>
            <a:r>
              <a:rPr lang="en-US" sz="6600" dirty="0"/>
              <a:t> </a:t>
            </a:r>
            <a:r>
              <a:rPr lang="en-US" sz="6600" dirty="0" err="1"/>
              <a:t>của</a:t>
            </a:r>
            <a:r>
              <a:rPr lang="en-US" sz="6600" dirty="0"/>
              <a:t> Gia-</a:t>
            </a:r>
            <a:r>
              <a:rPr lang="en-US" sz="6600" dirty="0" err="1"/>
              <a:t>cốp</a:t>
            </a:r>
            <a:r>
              <a:rPr lang="en-US" sz="6600" dirty="0"/>
              <a:t>. (</a:t>
            </a:r>
            <a:r>
              <a:rPr lang="en-US" sz="6600" dirty="0" err="1"/>
              <a:t>Sê</a:t>
            </a:r>
            <a:r>
              <a:rPr lang="en-US" sz="6600" dirty="0"/>
              <a:t>-la)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baseline="30000">
                <a:solidFill>
                  <a:srgbClr val="FFFF00"/>
                </a:solidFill>
              </a:rPr>
              <a:t>7 </a:t>
            </a:r>
            <a:r>
              <a:rPr lang="en-US"/>
              <a:t>Hỡi các cổng, hãy ngẩng đầu lên! Hỡi các cửa cổ kính, hãy mở cao lên! Thì Vua vinh hiển sẽ vào.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baseline="30000">
                <a:solidFill>
                  <a:srgbClr val="FFFF00"/>
                </a:solidFill>
              </a:rPr>
              <a:t>8 </a:t>
            </a:r>
            <a:r>
              <a:rPr lang="en-US"/>
              <a:t>Vua vinh hiển nầy là ai? Chính là Đức Giê-hô-va đầy sức mạnh và quyền năng, Đức Giê-hô-va mạnh mẽ trong chiến trận.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baseline="30000">
                <a:solidFill>
                  <a:srgbClr val="FFFF00"/>
                </a:solidFill>
              </a:rPr>
              <a:t>9 </a:t>
            </a:r>
            <a:r>
              <a:rPr lang="en-US"/>
              <a:t>Hỡi các cổng, hãy ngẩng đầu lên! Hỡi các cửa đời đời, hãy mở cao lên! Thì Vua vinh hiển sẽ vào.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325925"/>
            <a:ext cx="11516497" cy="62378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7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baseline="30000">
                <a:solidFill>
                  <a:srgbClr val="FFFF00"/>
                </a:solidFill>
              </a:rPr>
              <a:t>10 </a:t>
            </a:r>
            <a:r>
              <a:rPr lang="en-US"/>
              <a:t>Vua vinh hiển nầy là ai? Đó là Đức Giê-hô-va vạn quân, Chính Ngài là Vua vinh hiển. (Sê-la)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9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-xu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79634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8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Giê -xu,Giê 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Ngài đã đắc thắng cõi chết và thế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Giê -xu,Giê -xu,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quyền thế bóng tối phải khuất phục trước Ngài.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7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Trời đất sẽ phải tiêu tan,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nhưng Chúavẫn mãi y nguyên,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đến muôn thu không đổi thay,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đến muôn thu không dời lay.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8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Kìa muôn muôn dân trên đất,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cùng đến hát xướng chúc tán trước ngai cao sang quyền oai,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mãi tôn vinh Danh Ngài thôi: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" Giê -xu, Giê -xu,Giê - xu."</a:t>
            </a:r>
          </a:p>
        </p:txBody>
      </p:sp>
    </p:spTree>
    <p:extLst>
      <p:ext uri="{BB962C8B-B14F-4D97-AF65-F5344CB8AC3E}">
        <p14:creationId xmlns:p14="http://schemas.microsoft.com/office/powerpoint/2010/main" val="233981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CẢ SỨC LỰC</a:t>
            </a:r>
          </a:p>
        </p:txBody>
      </p:sp>
    </p:spTree>
    <p:extLst>
      <p:ext uri="{BB962C8B-B14F-4D97-AF65-F5344CB8AC3E}">
        <p14:creationId xmlns:p14="http://schemas.microsoft.com/office/powerpoint/2010/main" val="243994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cả sức lực , cả linh hồn, ngợi khen Đấng chủ tể muôn loài.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ta hát mừng chúc tôn Ngài là Giê-xu…oh oh oh</a:t>
            </a:r>
          </a:p>
        </p:txBody>
      </p:sp>
    </p:spTree>
    <p:extLst>
      <p:ext uri="{BB962C8B-B14F-4D97-AF65-F5344CB8AC3E}">
        <p14:creationId xmlns:p14="http://schemas.microsoft.com/office/powerpoint/2010/main" val="1286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anhC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87 - CHÚA XUÂN.pptx" id="{DF9435C9-9390-4876-8821-CEF3A313E069}" vid="{A878DB8D-790B-4024-8022-89CB1D652EDD}"/>
    </a:ext>
  </a:extLst>
</a:theme>
</file>

<file path=ppt/theme/theme3.xml><?xml version="1.0" encoding="utf-8"?>
<a:theme xmlns:a="http://schemas.openxmlformats.org/drawingml/2006/main" name="KinhThanh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BF67EA0-08D3-4D43-B6F8-167A033315BD}" vid="{26B5E4BD-75A0-4D37-A1B6-B92753DED8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884</Words>
  <Application>Microsoft Office PowerPoint</Application>
  <PresentationFormat>Widescreen</PresentationFormat>
  <Paragraphs>112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ThanhCa1</vt:lpstr>
      <vt:lpstr>KinhThanh5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ĐẤNG SỐNG MUÔN ĐỜI
</vt:lpstr>
      <vt:lpstr>Vui thay Chúa cứu linh hồn con. Huyết Chúa đã xóa bao tội ô, lòng tin quyết, con vững tin.</vt:lpstr>
      <vt:lpstr>Chúa đến cất hết ô nhục con, đau thương Jêsus chữa lành con, lòng tin quyết, con vững tin.</vt:lpstr>
      <vt:lpstr>Giơ cao cờ đắc thắng. 
Vì Jêsus đã chinh phục sự chết. </vt:lpstr>
      <vt:lpstr>Ngài Đấng sống
muôn đời. Ngài đắc thắng hiển vinh!</vt:lpstr>
      <vt:lpstr>Ngài Đấng sống
muôn đời. Ngài đắc thắng hiển vinh!</vt:lpstr>
      <vt:lpstr>Chúa gánh mọi buồn đau, con sẽ chỗi dậy.</vt:lpstr>
      <vt:lpstr>Này con nhảy múa chúc tán danh Cha, nguyện cho nước Chúa đến mau.</vt:lpstr>
      <vt:lpstr>Thi Thiên 24:1-10</vt:lpstr>
      <vt:lpstr>1 Đất và muôn vật trên đất, Thế giới và những người ở trong đó đều thuộc về Đức Giê-hô-va.</vt:lpstr>
      <vt:lpstr>2 Vì Ngài lập trái đất trên biển cả, Và đặt nền nó trên các dòng nước.</vt:lpstr>
      <vt:lpstr>3 Ai sẽ lên núi Đức Giê-hô-va? Ai sẽ đứng nổi trong nơi thánh Ngài?</vt:lpstr>
      <vt:lpstr>4 Đó là người có tay trong sạch và lòng thanh khiết, Không hướng linh hồn mình vào thần tượng hư không, Cũng chẳng thề nguyện giả dối.</vt:lpstr>
      <vt:lpstr>5 Người ấy sẽ nhận được phước từ nơi Đức Giê-hô-va Và sự công chính từ nơi Đức Chúa Trời là Đấng cứu rỗi mình.</vt:lpstr>
      <vt:lpstr>6 Đó là dòng dõi của những người tìm kiếm Đức Giê-hô-va, Tức là những người tìm kiếm mặt Đức Chúa Trời của Gia-cốp. (Sê-la)</vt:lpstr>
      <vt:lpstr>7 Hỡi các cổng, hãy ngẩng đầu lên! Hỡi các cửa cổ kính, hãy mở cao lên! Thì Vua vinh hiển sẽ vào.</vt:lpstr>
      <vt:lpstr>8 Vua vinh hiển nầy là ai? Chính là Đức Giê-hô-va đầy sức mạnh và quyền năng, Đức Giê-hô-va mạnh mẽ trong chiến trận.</vt:lpstr>
      <vt:lpstr>9 Hỡi các cổng, hãy ngẩng đầu lên! Hỡi các cửa đời đời, hãy mở cao lên! Thì Vua vinh hiển sẽ vào.</vt:lpstr>
      <vt:lpstr>10 Vua vinh hiển nầy là ai? Đó là Đức Giê-hô-va vạn quân, Chính Ngài là Vua vinh hiển. (Sê-la)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LuanPC</cp:lastModifiedBy>
  <cp:revision>9</cp:revision>
  <dcterms:created xsi:type="dcterms:W3CDTF">2022-03-12T15:52:35Z</dcterms:created>
  <dcterms:modified xsi:type="dcterms:W3CDTF">2024-07-20T18:10:35Z</dcterms:modified>
</cp:coreProperties>
</file>