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1" r:id="rId5"/>
    <p:sldId id="262" r:id="rId6"/>
    <p:sldId id="263" r:id="rId7"/>
    <p:sldId id="269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8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-08-2022)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9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4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 </a:t>
            </a: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na! Hô-sa-na! Hô-sa-na</a:t>
            </a:r>
            <a:r>
              <a:rPr lang="pl-PL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8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tất cả </a:t>
            </a:r>
            <a:r>
              <a:rPr lang="pl-PL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</a:t>
            </a: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</a:t>
            </a:r>
            <a:r>
              <a:rPr lang="pl-PL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4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 hoàng oai quyền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vinh thay Vua của các vua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 hoàng oai quyền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vinh thay Vua của các vua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2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tất cả tâm hồn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tiếng hát lên ngợi khen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Chủ Tể muôn loài đến muôn loài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 danh Ngài trên từng trời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9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 LẠ LÙNG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63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Ngợi ca Chúa từ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ái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ban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ơn lạ lùng.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Đời tôi vốn tràn những lệ đắng.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đã hư mất bao ngày,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Lầm than trong nơi tội đầy.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Mà ơn Chúa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còn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đoái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4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Đời tôi rất nhiều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gian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lao u sầu,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buồn lo đã làm vắng niềm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Nhưng Chúa đã cứu tôi về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nghỉ yên trong tay nhiệm mầu.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Thật ơn Chúa rộng lớn vô biên.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0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Thời gian đã chồng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chất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trên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Tìm đâu thấy được nghĩa cuộc sống?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Ơn Chúa đưa dắt tôi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tình thương mênh mông tuyệt vời.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Bàn tay Chúa hằng nắm giữ tôi.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1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Rồi đây Chúa lại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đem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về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sao nói được hết niềm vui?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Khi đứng bên các thánh đồ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ngợi ca tôn vinh danh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Về ơn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8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LỬA PHỤC HƯNG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3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33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nay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03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8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752614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2641047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341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41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3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03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3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anh em với nhau.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một gia đình.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0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một thân trong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thương và hiệp một như Chúa hằng dạy khuyên chúng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2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5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6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07483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703</Words>
  <Application>Microsoft Office PowerPoint</Application>
  <PresentationFormat>Widescreen</PresentationFormat>
  <Paragraphs>122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8</cp:revision>
  <dcterms:created xsi:type="dcterms:W3CDTF">2022-03-12T15:52:35Z</dcterms:created>
  <dcterms:modified xsi:type="dcterms:W3CDTF">2022-08-20T15:04:12Z</dcterms:modified>
</cp:coreProperties>
</file>