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6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60FB-9A2A-4C8A-B110-E3976B4A770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E700A-AEB3-4AA3-965F-FC71EE787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49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479555" y="2914476"/>
            <a:ext cx="4712805" cy="4577051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9" y="-432724"/>
            <a:ext cx="4091439" cy="2547835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671767"/>
            <a:ext cx="75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52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914400" y="3228733"/>
            <a:ext cx="6766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14400" y="4599539"/>
            <a:ext cx="6766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60043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3763700" y="2882400"/>
            <a:ext cx="4664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479555" y="2914476"/>
            <a:ext cx="4712805" cy="4577051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9" y="-432724"/>
            <a:ext cx="4091439" cy="2547835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8914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375233" y="2369500"/>
            <a:ext cx="7680400" cy="33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3785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91820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9055511" y="4242100"/>
            <a:ext cx="3136191" cy="304585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84280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3752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42310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70868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20394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288429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22" name="Google Shape;12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1463700" y="5367067"/>
            <a:ext cx="9264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9055511" y="4242100"/>
            <a:ext cx="3136191" cy="3045851"/>
            <a:chOff x="6172200" y="2656118"/>
            <a:chExt cx="2971754" cy="2886151"/>
          </a:xfrm>
        </p:grpSpPr>
        <p:sp>
          <p:nvSpPr>
            <p:cNvPr id="129" name="Google Shape;129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41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16900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836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5233" y="2369500"/>
            <a:ext cx="7680400" cy="3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733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5494203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22-05-2022)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54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Ngài, tôn vinh </a:t>
            </a:r>
            <a:r>
              <a:rPr lang="vi-VN" sz="4000" dirty="0" smtClean="0">
                <a:cs typeface="Arial" panose="020B0604020202020204" pitchFamily="34" charset="0"/>
              </a:rPr>
              <a:t>Giê-xu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Nào ta hãy hát xướng ngợi danh </a:t>
            </a:r>
            <a:r>
              <a:rPr lang="vi-VN" sz="4000" dirty="0" smtClean="0">
                <a:cs typeface="Arial" panose="020B0604020202020204" pitchFamily="34" charset="0"/>
              </a:rPr>
              <a:t>Giê-xu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GIÊ-XU, CON SUY TÔN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cs typeface="Arial" panose="020B0604020202020204" pitchFamily="34" charset="0"/>
              </a:rPr>
              <a:t>h</a:t>
            </a:r>
            <a:r>
              <a:rPr lang="vi-VN" sz="4000" dirty="0" smtClean="0">
                <a:cs typeface="Arial" panose="020B0604020202020204" pitchFamily="34" charset="0"/>
              </a:rPr>
              <a:t>iện </a:t>
            </a:r>
            <a:r>
              <a:rPr lang="vi-VN" sz="4000" dirty="0">
                <a:cs typeface="Arial" panose="020B0604020202020204" pitchFamily="34" charset="0"/>
              </a:rPr>
              <a:t>hữu giữa chính nơi con tôn </a:t>
            </a:r>
            <a:r>
              <a:rPr lang="vi-VN" sz="4000" dirty="0" smtClean="0"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Vua Giê-xu ơi, xin đến cai trị </a:t>
            </a:r>
            <a:r>
              <a:rPr lang="vi-VN" sz="4000" dirty="0" smtClean="0">
                <a:cs typeface="Arial" panose="020B0604020202020204" pitchFamily="34" charset="0"/>
              </a:rPr>
              <a:t>l</a:t>
            </a:r>
            <a:r>
              <a:rPr lang="en-US" sz="4000" dirty="0">
                <a:cs typeface="Arial" panose="020B0604020202020204" pitchFamily="34" charset="0"/>
              </a:rPr>
              <a:t>ò</a:t>
            </a:r>
            <a:r>
              <a:rPr lang="vi-VN" sz="4000" dirty="0" smtClean="0">
                <a:cs typeface="Arial" panose="020B0604020202020204" pitchFamily="34" charset="0"/>
              </a:rPr>
              <a:t>ng</a:t>
            </a:r>
            <a:r>
              <a:rPr lang="en-US" sz="4000" dirty="0" smtClean="0"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Ở luôn với tâm hồn chúng con nơi </a:t>
            </a:r>
            <a:r>
              <a:rPr lang="vi-VN" sz="4000" dirty="0" smtClean="0"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SỨ MẠNG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330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hi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5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ctrTitle" idx="4294967295"/>
          </p:nvPr>
        </p:nvSpPr>
        <p:spPr>
          <a:xfrm>
            <a:off x="914400" y="2791400"/>
            <a:ext cx="6565600" cy="95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dirty="0" smtClean="0">
                <a:solidFill>
                  <a:srgbClr val="FF9900"/>
                </a:solidFill>
              </a:rPr>
              <a:t>Giảng luận</a:t>
            </a:r>
            <a:endParaRPr sz="8000" dirty="0">
              <a:solidFill>
                <a:srgbClr val="FF9900"/>
              </a:solidFill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294967295"/>
          </p:nvPr>
        </p:nvSpPr>
        <p:spPr>
          <a:xfrm>
            <a:off x="914400" y="3478247"/>
            <a:ext cx="6565600" cy="26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5400" b="1" dirty="0" err="1" smtClean="0">
                <a:solidFill>
                  <a:srgbClr val="3796BF"/>
                </a:solidFill>
              </a:rPr>
              <a:t>Chủ</a:t>
            </a:r>
            <a:r>
              <a:rPr lang="en-US" sz="5400" b="1" dirty="0" smtClean="0">
                <a:solidFill>
                  <a:srgbClr val="3796BF"/>
                </a:solidFill>
              </a:rPr>
              <a:t> </a:t>
            </a:r>
            <a:r>
              <a:rPr lang="en-US" sz="5400" b="1" dirty="0" err="1" smtClean="0">
                <a:solidFill>
                  <a:srgbClr val="3796BF"/>
                </a:solidFill>
              </a:rPr>
              <a:t>đề</a:t>
            </a:r>
            <a:r>
              <a:rPr lang="en-US" sz="5400" b="1" dirty="0" smtClean="0">
                <a:solidFill>
                  <a:srgbClr val="3796BF"/>
                </a:solidFill>
              </a:rPr>
              <a:t>: name</a:t>
            </a:r>
            <a:endParaRPr sz="5400" b="1" dirty="0">
              <a:solidFill>
                <a:srgbClr val="3796BF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sz="2800" dirty="0" err="1" smtClean="0"/>
              <a:t>Mạnh</a:t>
            </a:r>
            <a:r>
              <a:rPr lang="en-US" sz="2800" dirty="0" smtClean="0"/>
              <a:t> </a:t>
            </a:r>
            <a:r>
              <a:rPr lang="en-US" sz="2800" dirty="0" err="1" smtClean="0"/>
              <a:t>Tường</a:t>
            </a:r>
            <a:endParaRPr lang="en-US" sz="2800" dirty="0" smtClean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sz="1800" dirty="0" smtClean="0"/>
              <a:t>(22-05-2022)</a:t>
            </a:r>
            <a:endParaRPr sz="1800" dirty="0"/>
          </a:p>
        </p:txBody>
      </p:sp>
      <p:pic>
        <p:nvPicPr>
          <p:cNvPr id="183" name="Google Shape;183;p14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8591" r="15761"/>
          <a:stretch/>
        </p:blipFill>
        <p:spPr>
          <a:xfrm>
            <a:off x="7689968" y="0"/>
            <a:ext cx="45020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6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745"/>
            <a:ext cx="10515600" cy="532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19 </a:t>
            </a:r>
            <a:r>
              <a:rPr lang="en-US" sz="6000" dirty="0" err="1" smtClean="0"/>
              <a:t>Đức</a:t>
            </a:r>
            <a:r>
              <a:rPr lang="en-US" sz="6000" dirty="0" smtClean="0"/>
              <a:t> </a:t>
            </a:r>
            <a:r>
              <a:rPr lang="en-US" sz="6000" dirty="0" err="1"/>
              <a:t>Chúa</a:t>
            </a:r>
            <a:r>
              <a:rPr lang="en-US" sz="6000" dirty="0"/>
              <a:t> </a:t>
            </a:r>
            <a:r>
              <a:rPr lang="en-US" sz="6000" dirty="0" err="1"/>
              <a:t>Trời</a:t>
            </a:r>
            <a:r>
              <a:rPr lang="en-US" sz="6000" dirty="0"/>
              <a:t> </a:t>
            </a:r>
            <a:r>
              <a:rPr lang="en-US" sz="6000" dirty="0" err="1"/>
              <a:t>tôi</a:t>
            </a:r>
            <a:r>
              <a:rPr lang="en-US" sz="6000" dirty="0"/>
              <a:t> </a:t>
            </a:r>
            <a:r>
              <a:rPr lang="en-US" sz="6000" dirty="0" err="1"/>
              <a:t>sẽ</a:t>
            </a:r>
            <a:r>
              <a:rPr lang="en-US" sz="6000" dirty="0"/>
              <a:t> </a:t>
            </a:r>
            <a:r>
              <a:rPr lang="en-US" sz="6000" dirty="0" err="1"/>
              <a:t>cung</a:t>
            </a:r>
            <a:r>
              <a:rPr lang="en-US" sz="6000" dirty="0"/>
              <a:t> </a:t>
            </a:r>
            <a:r>
              <a:rPr lang="en-US" sz="6000" dirty="0" err="1"/>
              <a:t>ứng</a:t>
            </a:r>
            <a:r>
              <a:rPr lang="en-US" sz="6000" dirty="0"/>
              <a:t> </a:t>
            </a:r>
            <a:r>
              <a:rPr lang="en-US" sz="6000" dirty="0" err="1"/>
              <a:t>mọi</a:t>
            </a:r>
            <a:r>
              <a:rPr lang="en-US" sz="6000" dirty="0"/>
              <a:t> </a:t>
            </a:r>
            <a:r>
              <a:rPr lang="en-US" sz="6000" dirty="0" err="1"/>
              <a:t>nhu</a:t>
            </a:r>
            <a:r>
              <a:rPr lang="en-US" sz="6000" dirty="0"/>
              <a:t> </a:t>
            </a:r>
            <a:r>
              <a:rPr lang="en-US" sz="6000" dirty="0" err="1"/>
              <a:t>cầu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dirty="0" err="1"/>
              <a:t>sự</a:t>
            </a:r>
            <a:r>
              <a:rPr lang="en-US" sz="6000" dirty="0"/>
              <a:t> </a:t>
            </a:r>
            <a:r>
              <a:rPr lang="en-US" sz="6000" dirty="0" err="1"/>
              <a:t>giàu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vinh</a:t>
            </a:r>
            <a:r>
              <a:rPr lang="en-US" sz="6000" dirty="0"/>
              <a:t> </a:t>
            </a:r>
            <a:r>
              <a:rPr lang="en-US" sz="6000" dirty="0" err="1"/>
              <a:t>quang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Ngài</a:t>
            </a:r>
            <a:r>
              <a:rPr lang="en-US" sz="6000" dirty="0"/>
              <a:t> </a:t>
            </a:r>
            <a:r>
              <a:rPr lang="en-US" sz="6000" dirty="0" err="1"/>
              <a:t>trong</a:t>
            </a:r>
            <a:r>
              <a:rPr lang="en-US" sz="6000" dirty="0"/>
              <a:t> </a:t>
            </a:r>
            <a:r>
              <a:rPr lang="en-US" sz="6000" dirty="0" err="1"/>
              <a:t>Đấng</a:t>
            </a:r>
            <a:r>
              <a:rPr lang="en-US" sz="6000" dirty="0"/>
              <a:t> Christ </a:t>
            </a:r>
            <a:r>
              <a:rPr lang="en-US" sz="6000" dirty="0" err="1" smtClean="0"/>
              <a:t>Jêsus</a:t>
            </a:r>
            <a:r>
              <a:rPr lang="en-US" sz="6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/>
              <a:t>(Phi-</a:t>
            </a:r>
            <a:r>
              <a:rPr lang="en-US" sz="4000" dirty="0" err="1" smtClean="0"/>
              <a:t>líp</a:t>
            </a:r>
            <a:r>
              <a:rPr lang="en-US" sz="4000" dirty="0" smtClean="0"/>
              <a:t> 4: 19)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22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NGỢI KHEN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nơi Gô-tha Ngài đổ huyết mua chuộc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tự xưa ôi cao sâu thay tình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hàn gắn bao vết thương tâm hồn.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huyết Giê-xu cứu ân cho muôn dân khắp trần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đến chúc tụng Chúa Đấng cứu chuộc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Đấng ngự ngôi cao oai quyền trên khắp nhân gian chúc tụng Chiên Con hiển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 gánh thay bao tội thế nhân.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ngàn câu ca năng quyền tôn quý vinh quang mãi thuộc về Cha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chúc tôn Vua muôn đời sau.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743</Words>
  <Application>Microsoft Office PowerPoint</Application>
  <PresentationFormat>Widescreen</PresentationFormat>
  <Paragraphs>127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Oswald</vt:lpstr>
      <vt:lpstr>Roboto Condensed</vt:lpstr>
      <vt:lpstr>Office Theme</vt:lpstr>
      <vt:lpstr>Wolsey template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Giảng luận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2022-05-21T16:25:08Z</dcterms:modified>
</cp:coreProperties>
</file>