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0" r:id="rId3"/>
    <p:sldId id="343" r:id="rId4"/>
    <p:sldId id="633" r:id="rId5"/>
    <p:sldId id="597" r:id="rId6"/>
    <p:sldId id="599" r:id="rId7"/>
    <p:sldId id="752" r:id="rId8"/>
    <p:sldId id="600" r:id="rId9"/>
    <p:sldId id="753" r:id="rId10"/>
    <p:sldId id="754" r:id="rId11"/>
    <p:sldId id="755" r:id="rId12"/>
    <p:sldId id="756" r:id="rId13"/>
    <p:sldId id="757" r:id="rId14"/>
    <p:sldId id="758" r:id="rId15"/>
    <p:sldId id="759" r:id="rId16"/>
    <p:sldId id="760" r:id="rId17"/>
    <p:sldId id="761" r:id="rId18"/>
    <p:sldId id="762" r:id="rId19"/>
    <p:sldId id="257" r:id="rId20"/>
    <p:sldId id="258" r:id="rId21"/>
    <p:sldId id="259" r:id="rId22"/>
    <p:sldId id="260" r:id="rId23"/>
    <p:sldId id="363" r:id="rId24"/>
    <p:sldId id="598" r:id="rId25"/>
    <p:sldId id="543" r:id="rId26"/>
    <p:sldId id="290" r:id="rId27"/>
    <p:sldId id="291" r:id="rId28"/>
    <p:sldId id="713" r:id="rId29"/>
    <p:sldId id="626" r:id="rId30"/>
    <p:sldId id="734" r:id="rId31"/>
    <p:sldId id="748" r:id="rId32"/>
    <p:sldId id="736" r:id="rId33"/>
    <p:sldId id="73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120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E3741-4A97-4EEA-8791-DCACCEB99A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22-09-2024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Dâng lên Giê -xu ngàn tiếng chúc tán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mọi suy tôn thuộc về Chúa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Vua trên muôn vua và Chúa các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đầy quyền năng và rực rỡ vinh quang.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5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Giê-xu,Giê-xu,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Ngài đã đắc thắng cõi chết và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Giê-xu,Giê-xu,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quyền thế bóng tối phải khuất phục trước Ngài.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 đất sẽ phải tiêu tan,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Chúavẫn mãi y nguyên,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thu không đổi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thu không dời lay.</a:t>
            </a:r>
          </a:p>
        </p:txBody>
      </p:sp>
    </p:spTree>
    <p:extLst>
      <p:ext uri="{BB962C8B-B14F-4D97-AF65-F5344CB8AC3E}">
        <p14:creationId xmlns:p14="http://schemas.microsoft.com/office/powerpoint/2010/main" val="263395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muôn muôn dân trên đất,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hát xướng chúc tán trước ngai cao sang quyền oai,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tôn vinh Danh Ngài thôi:" Giê-xu, Giê-xu,Giê- xu."</a:t>
            </a:r>
          </a:p>
        </p:txBody>
      </p:sp>
    </p:spTree>
    <p:extLst>
      <p:ext uri="{BB962C8B-B14F-4D97-AF65-F5344CB8AC3E}">
        <p14:creationId xmlns:p14="http://schemas.microsoft.com/office/powerpoint/2010/main" val="175197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THIÊN 150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Ha-lê-lu-ja. Ha-lê-lu-ja. Ha-lê-lu-ja. (2 lần)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Ha-lê-lu-ja. Ha-lê-lu-ja. Ha-lê-lu-ja. (2 lần)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0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Hãy ngợi khen Đức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Giê-hô-va trong nơi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Hãy ngợi khen Ngài trên bầu trời về quyền năng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Hãy ngợi khen Ngài về các việc quyền năng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Hãy ngợi khen Ngài tùy theo sự oai nghi Chúa.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1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 kèn lên ngợi khen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Gảy đàn lên ca tụng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trống cơm, nhảy múa ca ngợi.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điều trong ta hãy ngợi khen Cha</a:t>
            </a:r>
          </a:p>
        </p:txBody>
      </p:sp>
    </p:spTree>
    <p:extLst>
      <p:ext uri="{BB962C8B-B14F-4D97-AF65-F5344CB8AC3E}">
        <p14:creationId xmlns:p14="http://schemas.microsoft.com/office/powerpoint/2010/main" val="103694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RIÊNG RA THÁNH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tiếng Chúa phán trong tâm con,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nói ấy vang vọng trong tâm hoài.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ngày bao ước nguyện trong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mến yêu Ngài thêm sắt son.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 trong chính nơi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hồn con trông mong, khao khát chính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 đời con nay chỉ thuộc Ngài thôi,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dòng huyết báu Chúa tuôn làm con được sạch.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riêng ra thánh cho 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Chúa ơi xin Chúa hãy dùng con theo ý muốn Cha hoàn toàn,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con theo lối ngay trong lời Cha,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như đuốc chiếu sáng, như ánh hải đăng,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đêm đen nhưng luôn cháy bùng.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đời con khiến Cha luôn mỉm cười và làm vinh hiển danh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5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b="1" err="1">
                <a:solidFill>
                  <a:srgbClr val="FF0000"/>
                </a:solidFill>
              </a:rPr>
              <a:t>Thi-thiên</a:t>
            </a:r>
            <a:r>
              <a:rPr lang="en-US" sz="10700" b="1">
                <a:solidFill>
                  <a:srgbClr val="FF0000"/>
                </a:solidFill>
              </a:rPr>
              <a:t> 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Đức Giê-hô-va ôi! Xin cứu chúng con vì người tin kính không còn nữa,</a:t>
            </a:r>
            <a:endParaRPr lang="en-US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Người trung tín đã biến mất khỏi con cái loài người.</a:t>
            </a:r>
            <a:endParaRPr lang="vi-VN" sz="6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Chúng dùng lời dối trá mà trò chuyện với nhau,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Lấy môi nói những lời dua nịnh mà lòng thì dối gạt.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sẽ diệt tất cả môi dua nịnh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lưỡi khoác lác</a:t>
            </a:r>
            <a:endParaRPr lang="vi-VN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4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những kẻ nói rằng: “Nhờ lưỡi mình chúng ta sẽ thắng thế;</a:t>
            </a:r>
            <a:endParaRPr lang="en-US" sz="6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chúng ta thuộc về chúng ta; ai là chủ của chúng ta?”</a:t>
            </a:r>
            <a:endParaRPr lang="vi-VN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thăng thiên ngồi bên hữu Đức Chúa Trời Toàn Năng, là Cha.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đó Ngài sẽ trở lại để xét đoán kẻ sống và kẻ chết.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Thánh Linh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Hội Thánh phổ thông, sự cảm thông của thánh đồ, sự tha tội, sự sống lại của thân thể và sự sống đời đời. A-men.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Vì người khốn cùng bị áp bức và kẻ thiếu thốn rên xiết,</a:t>
            </a:r>
            <a:endParaRPr lang="en-US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Nên Đức Giê-hô-va phán: “Bây giờ Ta sẽ đứng dậy,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Đặt họ nơi yên ổn mà họ ước mong.”</a:t>
            </a:r>
            <a:endParaRPr lang="vi-VN" sz="6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9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Lời hứa của Đức Giê-hô-va là lời thanh sạch,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Giống như bạc đã luyện trong lò bằng gốm,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Tinh luyện đến bảy lần.</a:t>
            </a:r>
            <a:endParaRPr lang="en-US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6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Giê-hô-va, chính Ngài sẽ gìn giữ những người khốn cùng;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bảo vệ họ khỏi thế hệ nầy.</a:t>
            </a:r>
            <a:endParaRPr lang="vi-VN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23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 ác đi nghênh ngang khắp nơi,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điều đồi bại được tôn cao giữa loài người.</a:t>
            </a:r>
            <a:endParaRPr lang="vi-VN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 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Phước cho các con khi vì Ta mà các con bị mọi người nhục mạ, bắt bớ, vu cáo đủ mọi điều xấu.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vui mừng hớn hở, vì phần thưởng của các con ở trên trời là rất lớn; bởi vì các nhà tiên tri trước các con cũng từng bị người ta bắt bớ như vậy.”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-ơ (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:11-12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 LỜI CHÚC TÁN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8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Bình minh đã đến, một ngày mới trong tay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Chính lúc con dâng lên Chúa tiếng hát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Dù thế giới sẽ quay hay trần gian dù gian dối muôn điều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Môi con luôn ca khen khi đêm tối đến gần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0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Nguyện chúc tán Chúa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Dâng Chúa hết tâm hồn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Thờ tôn thánh danh Ngài thôi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Ngợi ca Chúa mãi không ngừng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Hồn linh nầy!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Thờ tôn danh thánh Cha đời đời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4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Cha bao la! Nhân từ Chúa đến suốt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danh cao sang và lòng Cha bao dung.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tốt thay con nguyện luôn ca hát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hàng ngàn điều mà lòng con chúc tôn Ngài.</a:t>
            </a:r>
          </a:p>
        </p:txBody>
      </p:sp>
    </p:spTree>
    <p:extLst>
      <p:ext uri="{BB962C8B-B14F-4D97-AF65-F5344CB8AC3E}">
        <p14:creationId xmlns:p14="http://schemas.microsoft.com/office/powerpoint/2010/main" val="309593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THU KHÔNG ĐỔI THAY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1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1014</Words>
  <Application>Microsoft Office PowerPoint</Application>
  <PresentationFormat>Widescreen</PresentationFormat>
  <Paragraphs>140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Thi-thiên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</cp:lastModifiedBy>
  <cp:revision>187</cp:revision>
  <dcterms:created xsi:type="dcterms:W3CDTF">2022-02-21T03:27:55Z</dcterms:created>
  <dcterms:modified xsi:type="dcterms:W3CDTF">2024-09-21T14:11:52Z</dcterms:modified>
</cp:coreProperties>
</file>