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8" r:id="rId19"/>
    <p:sldId id="279" r:id="rId20"/>
    <p:sldId id="280" r:id="rId21"/>
    <p:sldId id="281" r:id="rId22"/>
    <p:sldId id="282" r:id="rId23"/>
    <p:sldId id="273" r:id="rId24"/>
    <p:sldId id="274" r:id="rId25"/>
    <p:sldId id="275" r:id="rId26"/>
    <p:sldId id="276" r:id="rId27"/>
    <p:sldId id="277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36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1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7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3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80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1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0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06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4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1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5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F53CC-FC4A-4152-BD04-E950E745FEF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 smtClean="0">
                <a:latin typeface="Arial" panose="020B0604020202020204" pitchFamily="34" charset="0"/>
                <a:cs typeface="Arial" panose="020B0604020202020204" pitchFamily="34" charset="0"/>
              </a:rPr>
              <a:t>NGÀY </a:t>
            </a:r>
            <a:r>
              <a:rPr lang="en-US" sz="1800" b="1" smtClean="0">
                <a:latin typeface="Arial" panose="020B0604020202020204" pitchFamily="34" charset="0"/>
                <a:cs typeface="Arial" panose="020B0604020202020204" pitchFamily="34" charset="0"/>
              </a:rPr>
              <a:t>23-04-2023)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67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hồn được tưới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mát 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thỏa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mãn khát khao trong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đời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Cùng nhau tung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hô 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danh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Giê-hô-va Chí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Cao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22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HÃY VỖ TAY VUI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74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vỗ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reo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Vua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x2)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Ngài ngự trên ngôi vua đang trị vì.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0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tan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ma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vương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đắc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tăm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khải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ca.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74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Ha-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66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 ĐỜI TÔI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660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Đa-Vít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(x2)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360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ca!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9350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GIÊ-HÔ-VA SA-MA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97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Giê-hô-va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Sa-ma.</a:t>
            </a: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Giê-hô-va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Sa-ma.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40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41576" y="1825624"/>
            <a:ext cx="8450424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Chào hỏi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Học câu Kinh Thánh gốc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Cầu nguyện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Hát Thánh ca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Đọc Kinh Thánh đối đáp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Chào mừng và thông báo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Chia sẻ ơn phước và làm chứng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Dâng hiến và cầu nguyện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Giảng luận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Cầu nguyện chúc phước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755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mến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chẳng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chi,</a:t>
            </a: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6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Sao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20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ngự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Sa-ma,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6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47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 LINH CỦA CHÚA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38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nầy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609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nầy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281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chờ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đợi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mòn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mỏi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12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chờ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đợi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320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458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xin hãy cho con được dâng hiến lên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đã ban cho và con luôn nhớ ơn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thêm bội phần mọi điều con hiến dâng.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ước mong dâng Ngài suốt cả đời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423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TUNG HÔ DANH CHÚA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04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Giê-hô-va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Tsidkenu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vì Ngài là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Thượng Đế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Đấng công bình muôn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đời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. 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59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Giê-hô-va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Nissi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cờ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xí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11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Giê-hô-va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Salôm 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   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bình an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cho muôn người.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Giê-hô-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va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Dirê 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nguồn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cung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cấp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cho ai khó khăn.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77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Đồng chúc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tán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. 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     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Đồng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ngợi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khen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    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Giê-hô- va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Sama 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      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Chúa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luôn hiện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diện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18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Giê-hô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Rhapha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tật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cay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đắng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58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Giê-hô-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va Rôhi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dẫn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dắt dân Ngài,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lòng được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no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nê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,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an vui bên thảm cỏ xanh,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323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615</Words>
  <Application>Microsoft Office PowerPoint</Application>
  <PresentationFormat>Widescreen</PresentationFormat>
  <Paragraphs>128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PowerPoint Presentation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5</cp:revision>
  <dcterms:created xsi:type="dcterms:W3CDTF">2022-02-21T03:27:55Z</dcterms:created>
  <dcterms:modified xsi:type="dcterms:W3CDTF">2023-04-22T15:15:09Z</dcterms:modified>
</cp:coreProperties>
</file>