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  <p:sldId id="28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23-07-2023)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Vì Giê-xu sống tôi bước đi với hi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Bóng đêm xa dần lòng luôn vững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Vì tôi biết rõ Chúa sống quyền uy trên khắp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Vì Giê-xu sống luôn sống với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tôi vui sống trong ngài.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2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Trên đường tôi đi, tôi biết Chúa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Dẫu bao khổ nạn vẫn luôn an bình.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Tâm hồn dịu êm, vì luôn luôn có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Hiện Ngài đang sống trong mỗi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bền lòng vững tin.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0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347095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415607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1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XIN CHA KHIẾN HIỆP MỘT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34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Lạy Cha khiến hiệp một bằng Thần Linh yêu thương của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Xin dẫn dắt chúng con trong niềm tin nơi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Để thế giới tin rằng Ngài đã sai Con đến đây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Lạy Cha khiến chúng con nên một thôi</a:t>
            </a:r>
            <a:r>
              <a:rPr lang="en-US" sz="4000"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1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6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xem muôn vật do tay Thiên Chúa sáng tạo chúng.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của tôi, lòng cảm xúc bao kinh sợ.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1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xem sao trời, tôi nghe muôn tiếng sấm rền nổ.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khắp đó đây quyền của Chúa ôi vô bờ.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5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</a:p>
        </p:txBody>
      </p:sp>
    </p:spTree>
    <p:extLst>
      <p:ext uri="{BB962C8B-B14F-4D97-AF65-F5344CB8AC3E}">
        <p14:creationId xmlns:p14="http://schemas.microsoft.com/office/powerpoint/2010/main" val="292367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bấy duy Ngài, nguyền bính thay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 Ngài đại năng cao cả quyền oai.</a:t>
            </a:r>
          </a:p>
        </p:txBody>
      </p:sp>
    </p:spTree>
    <p:extLst>
      <p:ext uri="{BB962C8B-B14F-4D97-AF65-F5344CB8AC3E}">
        <p14:creationId xmlns:p14="http://schemas.microsoft.com/office/powerpoint/2010/main" val="400554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lên ngọn non cao trông xuống dưới vực thẳm,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 róc rách reo hoà tấu khúc ca êm đềm.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vô sâu rừng, muôn cây chen chúc cỏ mọc xanh,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ríu rít tiếng chim mừng hót khúc ca thanh bình.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1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4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60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</a:p>
        </p:txBody>
      </p:sp>
    </p:spTree>
    <p:extLst>
      <p:ext uri="{BB962C8B-B14F-4D97-AF65-F5344CB8AC3E}">
        <p14:creationId xmlns:p14="http://schemas.microsoft.com/office/powerpoint/2010/main" val="2953289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0505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12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giá Chúa xưa chịu khổ hình, đồ đệ, Phụ Thân xa lánh.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240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5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bánh nhớ thân Ngài vỡ rồi, thật vì tội ta nên nỗi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6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53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28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Chúa thứ tha mọi lỗi lầm, từng phạm điều Cha răn cấm.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ệ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 lấy huyết bôi sạch cả đây, cho xứng đáng dự tiệc này.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29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11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hánh nhắc ta ngày phước hạnh, ngày dự tiệc Chiên Con Thánh.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03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35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ương quốc 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thức ăn đủ ngày;</a:t>
            </a:r>
          </a:p>
        </p:txBody>
      </p:sp>
    </p:spTree>
    <p:extLst>
      <p:ext uri="{BB962C8B-B14F-4D97-AF65-F5344CB8AC3E}">
        <p14:creationId xmlns:p14="http://schemas.microsoft.com/office/powerpoint/2010/main" val="329826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có lỗi với 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đừng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vương quốc, quyền năng, vinh quang 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08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271700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làm con luôn mãi yên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 nơi nương náu trọn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làm tâm linh con vui thoả.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Cha giúp con vui sống chan hoà.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8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con luôn luôn ghi nhớ công ơn Ngài suốt cả cuộc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dìu con qua bao phong ba gió mưa tơi tả.</a:t>
            </a:r>
          </a:p>
        </p:txBody>
      </p:sp>
    </p:spTree>
    <p:extLst>
      <p:ext uri="{BB962C8B-B14F-4D97-AF65-F5344CB8AC3E}">
        <p14:creationId xmlns:p14="http://schemas.microsoft.com/office/powerpoint/2010/main" val="143064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con tưởng chừng đã mất Chúa xót thương dắt đưa con về.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công chính nơi đó Chúa luôn chở che đời con.</a:t>
            </a:r>
          </a:p>
        </p:txBody>
      </p:sp>
    </p:spTree>
    <p:extLst>
      <p:ext uri="{BB962C8B-B14F-4D97-AF65-F5344CB8AC3E}">
        <p14:creationId xmlns:p14="http://schemas.microsoft.com/office/powerpoint/2010/main" val="204270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làm con tin chắc luôn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mãi không còn phiền ưu lo lắng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chắc tay Ngài tình yêu Cha không thay đổi.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sống trong con hôm nay cho đến muôn đời.</a:t>
            </a:r>
          </a:p>
        </p:txBody>
      </p:sp>
    </p:spTree>
    <p:extLst>
      <p:ext uri="{BB962C8B-B14F-4D97-AF65-F5344CB8AC3E}">
        <p14:creationId xmlns:p14="http://schemas.microsoft.com/office/powerpoint/2010/main" val="380157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VÌ GIÊ-XU SỐNG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7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Trên trời vinh quang, Vua Thánh xuống dương trần.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Xót thương con người sống trong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Thân vàng hi sinh chịu đau thương cứu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Hiện Ngài đang sống để đón muôn người tìm nguồn thái an.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1070</Words>
  <Application>Microsoft Office PowerPoint</Application>
  <PresentationFormat>Widescreen</PresentationFormat>
  <Paragraphs>154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</cp:revision>
  <dcterms:created xsi:type="dcterms:W3CDTF">2022-02-21T03:27:55Z</dcterms:created>
  <dcterms:modified xsi:type="dcterms:W3CDTF">2023-07-22T15:51:14Z</dcterms:modified>
</cp:coreProperties>
</file>