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607" r:id="rId2"/>
    <p:sldId id="256" r:id="rId3"/>
    <p:sldId id="606" r:id="rId4"/>
    <p:sldId id="280" r:id="rId5"/>
    <p:sldId id="343" r:id="rId6"/>
    <p:sldId id="316" r:id="rId7"/>
    <p:sldId id="313" r:id="rId8"/>
    <p:sldId id="314" r:id="rId9"/>
    <p:sldId id="315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593" r:id="rId18"/>
    <p:sldId id="594" r:id="rId19"/>
    <p:sldId id="595" r:id="rId20"/>
    <p:sldId id="596" r:id="rId21"/>
    <p:sldId id="597" r:id="rId22"/>
    <p:sldId id="598" r:id="rId23"/>
    <p:sldId id="599" r:id="rId24"/>
    <p:sldId id="600" r:id="rId25"/>
    <p:sldId id="601" r:id="rId26"/>
    <p:sldId id="602" r:id="rId27"/>
    <p:sldId id="603" r:id="rId28"/>
    <p:sldId id="363" r:id="rId29"/>
    <p:sldId id="364" r:id="rId30"/>
    <p:sldId id="543" r:id="rId31"/>
    <p:sldId id="286" r:id="rId32"/>
    <p:sldId id="287" r:id="rId33"/>
    <p:sldId id="289" r:id="rId34"/>
    <p:sldId id="290" r:id="rId35"/>
    <p:sldId id="291" r:id="rId36"/>
    <p:sldId id="483" r:id="rId37"/>
    <p:sldId id="484" r:id="rId38"/>
    <p:sldId id="485" r:id="rId39"/>
    <p:sldId id="486" r:id="rId40"/>
    <p:sldId id="509" r:id="rId41"/>
    <p:sldId id="503" r:id="rId42"/>
    <p:sldId id="504" r:id="rId43"/>
    <p:sldId id="505" r:id="rId44"/>
    <p:sldId id="506" r:id="rId45"/>
    <p:sldId id="507" r:id="rId46"/>
    <p:sldId id="50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1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318" y="108"/>
      </p:cViewPr>
      <p:guideLst/>
    </p:cSldViewPr>
  </p:slideViewPr>
  <p:outlineViewPr>
    <p:cViewPr>
      <p:scale>
        <a:sx n="33" d="100"/>
        <a:sy n="33" d="100"/>
      </p:scale>
      <p:origin x="0" y="-36894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D980-437F-471D-A6D7-9DFF3CF23579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3741-4A97-4EEA-8791-DCACCEB9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3741-4A97-4EEA-8791-DCACCEB99A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64EF62-88C0-E394-1E0E-E9BD236C7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6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ĐÃ SỐNG LẠI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Giê-xu, quyền bính trong tay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sống lại, chiến thắng cõi chết.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đã sống lại. Chúa đã sống lại.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đã sống lại. Đưa tay cao lên tôn thờ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 tay cho đều. Ngợi khen Chúa ta.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2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GIÊ-XU SỐNG</a:t>
            </a:r>
            <a:endParaRPr lang="en-US" sz="7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2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trời vinh quang, Vua Thánh xuống dương trần.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 thương con người sống trong tuyệt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 vàng hi sinh chịu đau thương cứu người.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Ngài đang sống để đón muôn người tìm nguồn thái an.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5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Giê-xu sống tôi bước đi với hi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 đêm xa dần lòng luôn vững tin.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tôi biết rõ Chúa sống quyền uy trên khắp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Giê-xu sống luôn sống với tôi,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vui sống trong ngài.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3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đường tôi đi, tôi biết Chúa đi cùng.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 bao khổ nạn vẫn luôn an bình.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hồn dịu êm, vì luôn luôn có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Ngài đang sống trong mỗi tâm hồn,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bền lòng vững tin.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95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VƯỢT TRÊN TẤT CẢ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17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Vượt trên hết năng quyền, vượt trên các vua</a:t>
            </a:r>
            <a:r>
              <a:rPr lang="en-US" sz="4000" b="1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Vượt trên hết thiên nhiên, trên cả muôn vật đời này.</a:t>
            </a:r>
            <a:endParaRPr lang="en-US" sz="40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Vượt tận trên khôn ngoan, chân lý của con người thế gian.</a:t>
            </a:r>
            <a:endParaRPr lang="en-US" sz="40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Sự hiện diện của Chúa  có trước vô cùng.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02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Vượt trên hết năng quyền, vượt trên các vua.</a:t>
            </a:r>
            <a:endParaRPr lang="en-US" sz="40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Vượt trên hết thiên nhiên, trên cả muôn vật đời này.</a:t>
            </a:r>
            <a:endParaRPr lang="en-US" sz="40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Vượt tận trên vinh hoa, châu báu của con người thế gian.</a:t>
            </a:r>
            <a:endParaRPr lang="en-US" sz="40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Không chi cao quý sánh hơn vinh quang Ngài.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6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24-03-2024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thập giá Ngài tuôn huyết thay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Ngài đã chịu chết, mọi người liếc mắt khinh chê.</a:t>
            </a:r>
            <a:endParaRPr lang="en-US" sz="40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solidFill>
                  <a:srgbClr val="0070C0"/>
                </a:solidFill>
                <a:cs typeface="Arial" panose="020B0604020202020204" pitchFamily="34" charset="0"/>
              </a:rPr>
              <a:t>Dẫu con người chối bỏ không yêu Ngài.</a:t>
            </a:r>
            <a:endParaRPr lang="en-US" sz="40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 đau cam chịu, Ngài vui lòng mang, vì tội tôi.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06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ĐẾN MÃI MÃI</a:t>
            </a:r>
          </a:p>
        </p:txBody>
      </p:sp>
    </p:spTree>
    <p:extLst>
      <p:ext uri="{BB962C8B-B14F-4D97-AF65-F5344CB8AC3E}">
        <p14:creationId xmlns:p14="http://schemas.microsoft.com/office/powerpoint/2010/main" val="2203815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Gai đâm thấu buốt nơi trán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nhiêu rủa sả chất hết trên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 roi chứng minh cho cả thế giới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yêu con đến nỗi chết thay con</a:t>
            </a:r>
          </a:p>
        </p:txBody>
      </p:sp>
    </p:spTree>
    <p:extLst>
      <p:ext uri="{BB962C8B-B14F-4D97-AF65-F5344CB8AC3E}">
        <p14:creationId xmlns:p14="http://schemas.microsoft.com/office/powerpoint/2010/main" val="3402698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Cha đã xoá hết tất cả lỗi lầm.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chết thế công lý đã trọn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Ngài quá yêu bằng lòng hy sinh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xin Thánh ý của Cha được trọn</a:t>
            </a:r>
          </a:p>
        </p:txBody>
      </p:sp>
    </p:spTree>
    <p:extLst>
      <p:ext uri="{BB962C8B-B14F-4D97-AF65-F5344CB8AC3E}">
        <p14:creationId xmlns:p14="http://schemas.microsoft.com/office/powerpoint/2010/main" val="3176355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 Tất cả ô tội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 Cha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xoá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con được chuộc bởi ân điển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 tay nhân từ kéo ôm con vào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con bây giờ thấy Chúa yêu thương</a:t>
            </a:r>
          </a:p>
        </p:txBody>
      </p:sp>
    </p:spTree>
    <p:extLst>
      <p:ext uri="{BB962C8B-B14F-4D97-AF65-F5344CB8AC3E}">
        <p14:creationId xmlns:p14="http://schemas.microsoft.com/office/powerpoint/2010/main" val="3534411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Cho đến mãi mãi con sẽ ca tụng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</a:t>
            </a: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 Giê-xu 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mãi công bình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đã chết thay phục sinh vinh quang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Vua vinh hiển của con trọn đời.</a:t>
            </a:r>
          </a:p>
        </p:txBody>
      </p:sp>
    </p:spTree>
    <p:extLst>
      <p:ext uri="{BB962C8B-B14F-4D97-AF65-F5344CB8AC3E}">
        <p14:creationId xmlns:p14="http://schemas.microsoft.com/office/powerpoint/2010/main" val="1590403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ĐK(x2): Tất cả ô tội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 Cha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xoá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con được chuộc bởi ân điển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 tay nhân từ kéo ôm con vào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 con bây giờ thấy Chúa yêu thương</a:t>
            </a:r>
            <a:endParaRPr lang="en-US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95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Ha-le-lu-ja, Ha-le-lu-ja.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Ha-le-lu-ja ngợi </a:t>
            </a: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 Giê-xu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Ha-le-lu-ja, Ha-le-lu-ja.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Ha-le-lu-ja ngợi </a:t>
            </a: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 Giê-xu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30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125435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EEB765-9AB3-28EA-B52F-AA6FAB21ED1A}"/>
              </a:ext>
            </a:extLst>
          </p:cNvPr>
          <p:cNvSpPr txBox="1"/>
          <p:nvPr/>
        </p:nvSpPr>
        <p:spPr>
          <a:xfrm>
            <a:off x="0" y="311361"/>
            <a:ext cx="121920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 để phân phát cho dân chúng.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Mác ( 8:6 )</a:t>
            </a:r>
          </a:p>
        </p:txBody>
      </p:sp>
    </p:spTree>
    <p:extLst>
      <p:ext uri="{BB962C8B-B14F-4D97-AF65-F5344CB8AC3E}">
        <p14:creationId xmlns:p14="http://schemas.microsoft.com/office/powerpoint/2010/main" val="2484999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0B7F-F6E8-4150-622A-1EE2F588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r>
              <a:rPr lang="en-US" sz="12800">
                <a:solidFill>
                  <a:srgbClr val="FF0000"/>
                </a:solidFill>
              </a:rPr>
              <a:t>Thi-Thiên 17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40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Giê-hô-va ôi! Xin lắng nghe và xét lẽ công chính cho con;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ý đến tiếng kêu cầu của con;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lắng tai nghe lời cầu nguyện của con,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đôi môi không giả dối.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33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Chúa bênh vực công lý cho con;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mắt Ngài xem xét điều ngay thẳng.</a:t>
            </a:r>
          </a:p>
        </p:txBody>
      </p:sp>
    </p:spTree>
    <p:extLst>
      <p:ext uri="{BB962C8B-B14F-4D97-AF65-F5344CB8AC3E}">
        <p14:creationId xmlns:p14="http://schemas.microsoft.com/office/powerpoint/2010/main" val="1693656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Chúa đã dò xét lòng con, viếng con lúc ban đêm;</a:t>
            </a:r>
            <a:endParaRPr lang="en-US" sz="6600" b="1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Ngài thử nghiệm con nhưng chẳng tìm thấy gì cả;</a:t>
            </a:r>
            <a:endParaRPr lang="en-US" sz="6600" b="1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Tôi quyết định miệng tôi sẽ không phạm tội.</a:t>
            </a:r>
            <a:endParaRPr lang="vi-VN" sz="6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22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Còn về công việc loài người,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Con nhờ lời Chúa phán mà giữ mình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Khỏi con đường của kẻ hung tàn.</a:t>
            </a: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Con bước đi vững chắc trong đường lối của Chúa,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Chân con không vấp ngã.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Đức Chúa Trời, con kêu cầu với Ngài vì Ngài sẽ nhậm lời con.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Chúa nghiêng tai nghe lời cầu nguyện của con.</a:t>
            </a:r>
          </a:p>
        </p:txBody>
      </p:sp>
    </p:spTree>
    <p:extLst>
      <p:ext uri="{BB962C8B-B14F-4D97-AF65-F5344CB8AC3E}">
        <p14:creationId xmlns:p14="http://schemas.microsoft.com/office/powerpoint/2010/main" val="2077846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Lạy Đấng giải cứu những ai nương náu mình nơi tay phải của Ngài,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 Thoát khỏi những kẻ thù của họ,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Xin bày tỏ sự nhân từ lạ lùng của Ngài.</a:t>
            </a:r>
            <a:endParaRPr lang="vi-VN" sz="6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14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Cầu Chúa bảo vệ con như con ngươi của mắt;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Xin giấu con dưới bóng cánh của Ngài,</a:t>
            </a:r>
          </a:p>
        </p:txBody>
      </p:sp>
    </p:spTree>
    <p:extLst>
      <p:ext uri="{BB962C8B-B14F-4D97-AF65-F5344CB8AC3E}">
        <p14:creationId xmlns:p14="http://schemas.microsoft.com/office/powerpoint/2010/main" val="3805035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Khỏi kẻ ác áp bức con,</a:t>
            </a:r>
            <a:endParaRPr lang="en-US" sz="6600" b="1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Khỏi kẻ tử thù vây phủ con.</a:t>
            </a:r>
          </a:p>
        </p:txBody>
      </p:sp>
    </p:spTree>
    <p:extLst>
      <p:ext uri="{BB962C8B-B14F-4D97-AF65-F5344CB8AC3E}">
        <p14:creationId xmlns:p14="http://schemas.microsoft.com/office/powerpoint/2010/main" val="383479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10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Chúng đóng chặt lòng mình lại;</a:t>
            </a:r>
            <a:endParaRPr lang="en-US" sz="66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Miệng chúng nói cách kiêu căng.</a:t>
            </a:r>
          </a:p>
        </p:txBody>
      </p:sp>
    </p:spTree>
    <p:extLst>
      <p:ext uri="{BB962C8B-B14F-4D97-AF65-F5344CB8AC3E}">
        <p14:creationId xmlns:p14="http://schemas.microsoft.com/office/powerpoint/2010/main" val="1271467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11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Chúng vây phủ chúng con mỗi bước,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Mắt chúng dòm ngó để tìm cách quật ngã chúng con.</a:t>
            </a:r>
          </a:p>
        </p:txBody>
      </p:sp>
    </p:spTree>
    <p:extLst>
      <p:ext uri="{BB962C8B-B14F-4D97-AF65-F5344CB8AC3E}">
        <p14:creationId xmlns:p14="http://schemas.microsoft.com/office/powerpoint/2010/main" val="27454723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12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Chúng giống như sư tử mê mồi,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Như sư tử tơ ẩn mình rình rập.</a:t>
            </a:r>
          </a:p>
        </p:txBody>
      </p:sp>
    </p:spTree>
    <p:extLst>
      <p:ext uri="{BB962C8B-B14F-4D97-AF65-F5344CB8AC3E}">
        <p14:creationId xmlns:p14="http://schemas.microsoft.com/office/powerpoint/2010/main" val="1382943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marL="0" indent="0" algn="ctr">
              <a:buNone/>
            </a:pPr>
            <a:r>
              <a:rPr lang="vi-VN" sz="6600" b="1">
                <a:latin typeface="Arial" panose="020B0604020202020204" pitchFamily="34" charset="0"/>
                <a:cs typeface="Arial" panose="020B0604020202020204" pitchFamily="34" charset="0"/>
              </a:rPr>
              <a:t>Lạy Đức Giê-hô-va, xin trỗi dậy, đối mặt và đánh đổ chúng!</a:t>
            </a:r>
          </a:p>
          <a:p>
            <a:pPr marL="0" indent="0" algn="ctr">
              <a:buNone/>
            </a:pPr>
            <a:r>
              <a:rPr lang="vi-VN" sz="6600" b="1">
                <a:latin typeface="Arial" panose="020B0604020202020204" pitchFamily="34" charset="0"/>
                <a:cs typeface="Arial" panose="020B0604020202020204" pitchFamily="34" charset="0"/>
              </a:rPr>
              <a:t>Dùng gươm của Ngài mà giải cứu linh hồn con khỏi kẻ ác.</a:t>
            </a:r>
          </a:p>
        </p:txBody>
      </p:sp>
    </p:spTree>
    <p:extLst>
      <p:ext uri="{BB962C8B-B14F-4D97-AF65-F5344CB8AC3E}">
        <p14:creationId xmlns:p14="http://schemas.microsoft.com/office/powerpoint/2010/main" val="2398391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C00000"/>
                </a:solidFill>
                <a:cs typeface="Arial" panose="020B0604020202020204" pitchFamily="34" charset="0"/>
              </a:rPr>
              <a:t>14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Đức Giê-hô-va ôi! Xin dùng tay Ngài giải cứu con khỏi bọn người trần tục,</a:t>
            </a:r>
            <a:endParaRPr lang="en-US" sz="66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Là những kẻ mà phần của chúng chỉ có trong đời nầy.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  </a:t>
            </a:r>
          </a:p>
        </p:txBody>
      </p:sp>
    </p:spTree>
    <p:extLst>
      <p:ext uri="{BB962C8B-B14F-4D97-AF65-F5344CB8AC3E}">
        <p14:creationId xmlns:p14="http://schemas.microsoft.com/office/powerpoint/2010/main" val="2405448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C00000"/>
                </a:solidFill>
                <a:cs typeface="Arial" panose="020B0604020202020204" pitchFamily="34" charset="0"/>
              </a:rPr>
              <a:t>14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Ngài cho bụng chúng đầy dẫy những vật mà Ngài dành cho chúng;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Con cái chúng cũng được dư dật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Và để lại phần còn dư cho hậu tự mình.</a:t>
            </a:r>
          </a:p>
        </p:txBody>
      </p:sp>
    </p:spTree>
    <p:extLst>
      <p:ext uri="{BB962C8B-B14F-4D97-AF65-F5344CB8AC3E}">
        <p14:creationId xmlns:p14="http://schemas.microsoft.com/office/powerpoint/2010/main" val="2787366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15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Nhưng con sẽ nhờ sự công chính của Chúa ban mà thấy mặt Chúa;</a:t>
            </a:r>
            <a:endParaRPr lang="en-US" sz="6600" b="1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Khi con tỉnh thức, con sẽ thỏa nguyện, vì được chiêm ngưỡng hình dạng Ngài.</a:t>
            </a:r>
          </a:p>
        </p:txBody>
      </p:sp>
    </p:spTree>
    <p:extLst>
      <p:ext uri="{BB962C8B-B14F-4D97-AF65-F5344CB8AC3E}">
        <p14:creationId xmlns:p14="http://schemas.microsoft.com/office/powerpoint/2010/main" val="389092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Ngài thăng thiên ngồi bên hữu Đức Chúa Trời Toàn Năng, là Cha.</a:t>
            </a:r>
          </a:p>
          <a:p>
            <a:endParaRPr lang="en-US" sz="3600" b="1"/>
          </a:p>
          <a:p>
            <a:r>
              <a:rPr lang="en-US" sz="3600" b="1"/>
              <a:t>Từ đó Ngài sẽ trở lại để xét đoán kẻ sống và kẻ chết.</a:t>
            </a:r>
          </a:p>
          <a:p>
            <a:endParaRPr lang="en-US" sz="3600" b="1"/>
          </a:p>
          <a:p>
            <a:r>
              <a:rPr lang="en-US" sz="3600" b="1"/>
              <a:t>Tôi tin Thánh Linh</a:t>
            </a:r>
          </a:p>
          <a:p>
            <a:endParaRPr lang="en-US" sz="3600" b="1"/>
          </a:p>
          <a:p>
            <a:r>
              <a:rPr lang="en-US" sz="3600" b="1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A-BA, CHA YÊU ƠI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7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A - ba, Cha yêu ơi!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 A - ba, Cha yêu ơi!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 Ngài nhìn con yêu thương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ôm </a:t>
            </a: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con vào lòng,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 Ngài dẫn dắt suốt mọi lối đi.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0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 A - ba, Cha yêu ơi!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 Hỡi Chúa Cha cao vời,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 Ngài hằng bên con đây ban sức mới luôn. 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Chúa nhân từ thay.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3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Ngài biết rõ mỗi nỗi lòng, mỗi niềm đau.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 Ngài xua tan bao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nhiêu</a:t>
            </a: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 âu lo trong đời con,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này là lòng khát khao, xin Cha Ngài làm tươi mới luôn. 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Cuộc đời con hôm nay xin dâng trọn lên Ngài."</a:t>
            </a:r>
          </a:p>
        </p:txBody>
      </p:sp>
    </p:spTree>
    <p:extLst>
      <p:ext uri="{BB962C8B-B14F-4D97-AF65-F5344CB8AC3E}">
        <p14:creationId xmlns:p14="http://schemas.microsoft.com/office/powerpoint/2010/main" val="2051996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1333</Words>
  <Application>Microsoft Office PowerPoint</Application>
  <PresentationFormat>Widescreen</PresentationFormat>
  <Paragraphs>194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Thi-Thiên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145</cp:revision>
  <dcterms:created xsi:type="dcterms:W3CDTF">2022-02-21T03:27:55Z</dcterms:created>
  <dcterms:modified xsi:type="dcterms:W3CDTF">2024-03-23T14:00:58Z</dcterms:modified>
</cp:coreProperties>
</file>