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7" r:id="rId62"/>
    <p:sldId id="318" r:id="rId63"/>
    <p:sldId id="316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50" autoAdjust="0"/>
    <p:restoredTop sz="94660"/>
  </p:normalViewPr>
  <p:slideViewPr>
    <p:cSldViewPr snapToGrid="0">
      <p:cViewPr varScale="1">
        <p:scale>
          <a:sx n="90" d="100"/>
          <a:sy n="90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(NGÀY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-04-2022)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8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ề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174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2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ề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613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VỖ TAY VUI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97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vỗ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reo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vỗ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reo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86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09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vương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đắc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79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2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vỗ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reo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vỗ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reo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71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71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66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vương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đắc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20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1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 SA-MA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69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Sa-ma.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Sa-ma.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74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mến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chi,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89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Sao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33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Sa-ma,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6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4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Sa-ma.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Sa-ma.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4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NGUYỆN TÔN VINH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90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mến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chi,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90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Sao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3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Sa-ma,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6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76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Sao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26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Sa-ma,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6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5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CON KHÁT KHAO NGÀI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16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83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rờ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Cha!</a:t>
            </a:r>
          </a:p>
        </p:txBody>
      </p:sp>
    </p:spTree>
    <p:extLst>
      <p:ext uri="{BB962C8B-B14F-4D97-AF65-F5344CB8AC3E}">
        <p14:creationId xmlns:p14="http://schemas.microsoft.com/office/powerpoint/2010/main" val="40078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ngực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chìm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421192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vỗ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9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65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30979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084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tim.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</p:txBody>
      </p:sp>
    </p:spTree>
    <p:extLst>
      <p:ext uri="{BB962C8B-B14F-4D97-AF65-F5344CB8AC3E}">
        <p14:creationId xmlns:p14="http://schemas.microsoft.com/office/powerpoint/2010/main" val="293643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819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50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rờ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Cha!</a:t>
            </a:r>
          </a:p>
        </p:txBody>
      </p:sp>
    </p:spTree>
    <p:extLst>
      <p:ext uri="{BB962C8B-B14F-4D97-AF65-F5344CB8AC3E}">
        <p14:creationId xmlns:p14="http://schemas.microsoft.com/office/powerpoint/2010/main" val="130322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ngực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chìm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60758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vỗ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97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282617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636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21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tim.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</p:txBody>
      </p:sp>
    </p:spTree>
    <p:extLst>
      <p:ext uri="{BB962C8B-B14F-4D97-AF65-F5344CB8AC3E}">
        <p14:creationId xmlns:p14="http://schemas.microsoft.com/office/powerpoint/2010/main" val="15129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37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vỗ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54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139090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00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tim.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</p:txBody>
      </p:sp>
    </p:spTree>
    <p:extLst>
      <p:ext uri="{BB962C8B-B14F-4D97-AF65-F5344CB8AC3E}">
        <p14:creationId xmlns:p14="http://schemas.microsoft.com/office/powerpoint/2010/main" val="350684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915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772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tim.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</p:txBody>
      </p:sp>
    </p:spTree>
    <p:extLst>
      <p:ext uri="{BB962C8B-B14F-4D97-AF65-F5344CB8AC3E}">
        <p14:creationId xmlns:p14="http://schemas.microsoft.com/office/powerpoint/2010/main" val="98415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506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02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75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96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3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vi-VN" sz="3600" dirty="0" smtClean="0"/>
              <a:t>5</a:t>
            </a:r>
            <a:r>
              <a:rPr lang="en-US" sz="3600" dirty="0" smtClean="0"/>
              <a:t> </a:t>
            </a:r>
            <a:r>
              <a:rPr lang="vi-VN" sz="3600" dirty="0" smtClean="0"/>
              <a:t>Nhưng </a:t>
            </a:r>
            <a:r>
              <a:rPr lang="vi-VN" sz="3600" dirty="0"/>
              <a:t>Người đã vì tội lỗi của chúng ta mà bị vết,</a:t>
            </a:r>
          </a:p>
          <a:p>
            <a:pPr marL="0" indent="0">
              <a:buNone/>
            </a:pPr>
            <a:r>
              <a:rPr lang="vi-VN" sz="3600" dirty="0"/>
              <a:t>Vì gian ác của chúng ta mà bị thương.</a:t>
            </a:r>
          </a:p>
          <a:p>
            <a:pPr marL="0" indent="0">
              <a:buNone/>
            </a:pPr>
            <a:r>
              <a:rPr lang="vi-VN" sz="3600" dirty="0"/>
              <a:t>Bởi sự trừng phạt Người chịu, chúng ta được bình an,</a:t>
            </a:r>
          </a:p>
          <a:p>
            <a:pPr marL="0" indent="0">
              <a:buNone/>
            </a:pPr>
            <a:r>
              <a:rPr lang="vi-VN" sz="3600" dirty="0"/>
              <a:t>Bởi lằn roi Người mang, chúng ta được lành bệnh</a:t>
            </a:r>
            <a:r>
              <a:rPr lang="vi-VN" sz="3600" dirty="0" smtClean="0"/>
              <a:t>.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(Ê-</a:t>
            </a:r>
            <a:r>
              <a:rPr lang="en-US" sz="3600" dirty="0" err="1" smtClean="0"/>
              <a:t>sai</a:t>
            </a:r>
            <a:r>
              <a:rPr lang="en-US" sz="3600" dirty="0" smtClean="0"/>
              <a:t> 53:5)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41302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ề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235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70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68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1333</Words>
  <Application>Microsoft Office PowerPoint</Application>
  <PresentationFormat>Widescreen</PresentationFormat>
  <Paragraphs>288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13</cp:revision>
  <dcterms:created xsi:type="dcterms:W3CDTF">2022-03-12T15:52:35Z</dcterms:created>
  <dcterms:modified xsi:type="dcterms:W3CDTF">2022-04-22T15:20:02Z</dcterms:modified>
</cp:coreProperties>
</file>