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82" r:id="rId4"/>
    <p:sldId id="284" r:id="rId5"/>
    <p:sldId id="283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5" r:id="rId28"/>
    <p:sldId id="286" r:id="rId29"/>
    <p:sldId id="28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9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2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3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70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8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8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54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8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4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8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23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41610-8228-43D2-BE15-8AF9187EC9AE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6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b="1" smtClean="0">
                <a:latin typeface="Arial" panose="020B0604020202020204" pitchFamily="34" charset="0"/>
                <a:cs typeface="Arial" panose="020B0604020202020204" pitchFamily="34" charset="0"/>
              </a:rPr>
              <a:t>NGÀY </a:t>
            </a:r>
            <a:r>
              <a:rPr lang="en-US" sz="1800" b="1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sz="1800" b="1" smtClean="0">
                <a:latin typeface="Arial" panose="020B0604020202020204" pitchFamily="34" charset="0"/>
                <a:cs typeface="Arial" panose="020B0604020202020204" pitchFamily="34" charset="0"/>
              </a:rPr>
              <a:t>-07-2022)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91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47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82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CHÀO CHÚA THÁNH LINH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5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Chúa Thánh Linh </a:t>
            </a:r>
            <a:r>
              <a:rPr lang="vi-VN" sz="4000" dirty="0" smtClean="0">
                <a:cs typeface="Arial" panose="020B0604020202020204" pitchFamily="34" charset="0"/>
              </a:rPr>
              <a:t>ơi</a:t>
            </a:r>
            <a:r>
              <a:rPr lang="en-US" sz="4000" dirty="0" smtClean="0">
                <a:cs typeface="Arial" panose="020B0604020202020204" pitchFamily="34" charset="0"/>
              </a:rPr>
              <a:t>!</a:t>
            </a:r>
            <a:r>
              <a:rPr lang="vi-VN" sz="4000" dirty="0" smtClean="0">
                <a:cs typeface="Arial" panose="020B0604020202020204" pitchFamily="34" charset="0"/>
              </a:rPr>
              <a:t> </a:t>
            </a:r>
            <a:r>
              <a:rPr lang="en-US" sz="4000" dirty="0" smtClean="0">
                <a:cs typeface="Arial" panose="020B0604020202020204" pitchFamily="34" charset="0"/>
              </a:rPr>
              <a:t>C</a:t>
            </a:r>
            <a:r>
              <a:rPr lang="vi-VN" sz="4000" dirty="0" smtClean="0">
                <a:cs typeface="Arial" panose="020B0604020202020204" pitchFamily="34" charset="0"/>
              </a:rPr>
              <a:t>on </a:t>
            </a:r>
            <a:r>
              <a:rPr lang="vi-VN" sz="4000" dirty="0">
                <a:cs typeface="Arial" panose="020B0604020202020204" pitchFamily="34" charset="0"/>
              </a:rPr>
              <a:t>xin chào </a:t>
            </a:r>
            <a:r>
              <a:rPr lang="vi-VN" sz="4000" dirty="0" smtClean="0"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Buổi sáng tươi vui trong năng quyền Ngài</a:t>
            </a:r>
            <a:r>
              <a:rPr lang="vi-VN" sz="4000" dirty="0" smtClean="0">
                <a:cs typeface="Arial" panose="020B0604020202020204" pitchFamily="34" charset="0"/>
              </a:rPr>
              <a:t>.</a:t>
            </a:r>
            <a:endParaRPr lang="en-US" sz="4000" dirty="0" smtClean="0"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Chúa Thánh Linh ơi</a:t>
            </a:r>
            <a:r>
              <a:rPr lang="en-US" sz="4000" dirty="0">
                <a:cs typeface="Arial" panose="020B0604020202020204" pitchFamily="34" charset="0"/>
              </a:rPr>
              <a:t>!</a:t>
            </a:r>
            <a:r>
              <a:rPr lang="vi-VN" sz="4000" dirty="0">
                <a:cs typeface="Arial" panose="020B0604020202020204" pitchFamily="34" charset="0"/>
              </a:rPr>
              <a:t> </a:t>
            </a:r>
            <a:r>
              <a:rPr lang="en-US" sz="4000" dirty="0">
                <a:cs typeface="Arial" panose="020B0604020202020204" pitchFamily="34" charset="0"/>
              </a:rPr>
              <a:t>C</a:t>
            </a:r>
            <a:r>
              <a:rPr lang="vi-VN" sz="4000" dirty="0">
                <a:cs typeface="Arial" panose="020B0604020202020204" pitchFamily="34" charset="0"/>
              </a:rPr>
              <a:t>on xin chào Chúa</a:t>
            </a:r>
            <a:r>
              <a:rPr lang="en-US" sz="4000" dirty="0"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dắt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nay.</a:t>
            </a:r>
          </a:p>
        </p:txBody>
      </p:sp>
    </p:spTree>
    <p:extLst>
      <p:ext uri="{BB962C8B-B14F-4D97-AF65-F5344CB8AC3E}">
        <p14:creationId xmlns:p14="http://schemas.microsoft.com/office/powerpoint/2010/main" val="265808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cs typeface="Arial" panose="020B0604020202020204" pitchFamily="34" charset="0"/>
              </a:rPr>
              <a:t>Thần</a:t>
            </a:r>
            <a:r>
              <a:rPr lang="en-US" sz="4000" dirty="0" smtClean="0"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cs typeface="Arial" panose="020B0604020202020204" pitchFamily="34" charset="0"/>
              </a:rPr>
              <a:t>Linh</a:t>
            </a:r>
            <a:r>
              <a:rPr lang="en-US" sz="4000" dirty="0" smtClean="0"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cs typeface="Arial" panose="020B0604020202020204" pitchFamily="34" charset="0"/>
              </a:rPr>
              <a:t>sự</a:t>
            </a:r>
            <a:r>
              <a:rPr lang="en-US" sz="4000" dirty="0" smtClean="0"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cs typeface="Arial" panose="020B0604020202020204" pitchFamily="34" charset="0"/>
              </a:rPr>
              <a:t>sống</a:t>
            </a:r>
            <a:r>
              <a:rPr lang="en-US" sz="4000" dirty="0" smtClean="0"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cs typeface="Arial" panose="020B0604020202020204" pitchFamily="34" charset="0"/>
              </a:rPr>
              <a:t>xin</a:t>
            </a:r>
            <a:r>
              <a:rPr lang="en-US" sz="4000" dirty="0" smtClean="0"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cs typeface="Arial" panose="020B0604020202020204" pitchFamily="34" charset="0"/>
              </a:rPr>
              <a:t>hãy</a:t>
            </a:r>
            <a:r>
              <a:rPr lang="en-US" sz="4000" dirty="0" smtClean="0"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cs typeface="Arial" panose="020B0604020202020204" pitchFamily="34" charset="0"/>
              </a:rPr>
              <a:t>đến</a:t>
            </a:r>
            <a:r>
              <a:rPr lang="en-US" sz="4000" dirty="0" smtClean="0"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Xin ban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Xin ban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 Cha.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17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 NGỢI KHEN CHÚA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698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xem muôn vật do tay Thiên Chúa sáng tạo chúng.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 Chúa của tôi, lòng cảm xúc bao kinh sợ.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003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 xem sao trời, tôi nghe muôn tiếng sấm rền nổ.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Khắp khắp đó đây quyền của Chúa ôi vô bờ.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723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ĐK: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 ngợi khen Chúa, cứu Chúa tôi Đức Chúa Trời,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 bấy duy Ngài, nguyền bính thay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 ngợi khen Chúa, cứu Chúa tôi Đức Chúa Trời.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 Ngài đại năng cao cả quyền oai.</a:t>
            </a:r>
          </a:p>
        </p:txBody>
      </p:sp>
    </p:spTree>
    <p:extLst>
      <p:ext uri="{BB962C8B-B14F-4D97-AF65-F5344CB8AC3E}">
        <p14:creationId xmlns:p14="http://schemas.microsoft.com/office/powerpoint/2010/main" val="923267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tôi lên ngọn non cao trông xuống dưới vực thẳm,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suối róc rách reo hoà tấu khúc ca êm đềm.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 vô sâu rừng, muôn cây chen chúc cỏ mọc xanh,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ríu rít tiếng chim mừng hót khúc ca thanh bình.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952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41576" y="1825624"/>
            <a:ext cx="8450424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 Chào hỏi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Học câu Kinh Thánh gốc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 Cầu nguyện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 Hát Thánh ca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5. Đọc Kinh Thánh đối đáp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6. Chào mừng và thông báo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7. Chia sẻ ơn phước và làm chứng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8. Dâng hiến và cầu nguyện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9. Giảng luận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10. Cầu nguyện chúc phước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36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latin typeface="Arial" panose="020B0604020202020204" pitchFamily="34" charset="0"/>
                <a:cs typeface="Arial" panose="020B0604020202020204" pitchFamily="34" charset="0"/>
              </a:rPr>
              <a:t>KẾT CHÚNG CON LÀM MỘT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65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Hôm nay chúng con xin Ngài Chúa ơi!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Đến viếng thăm dân tộc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Hiệp lại trong mỗi tấm lòng,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để vinh hiển Chúa tỏa soi qua chúng con.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47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Người người sẽ biết Ngài, là chính Vua Giê-xu Christ.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Cùng hiệp nhau nơi đây hòa tiếng ca ngợi tôn vinh.</a:t>
            </a:r>
          </a:p>
        </p:txBody>
      </p:sp>
    </p:spTree>
    <p:extLst>
      <p:ext uri="{BB962C8B-B14F-4D97-AF65-F5344CB8AC3E}">
        <p14:creationId xmlns:p14="http://schemas.microsoft.com/office/powerpoint/2010/main" val="393657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Cùng nhau tay trong tay, hiệp sức rao truyền danh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Chúa ơi! Nguyện hiệp nhất mỗi chúng con trong danh Ngài.</a:t>
            </a:r>
          </a:p>
        </p:txBody>
      </p:sp>
    </p:spTree>
    <p:extLst>
      <p:ext uri="{BB962C8B-B14F-4D97-AF65-F5344CB8AC3E}">
        <p14:creationId xmlns:p14="http://schemas.microsoft.com/office/powerpoint/2010/main" val="67351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Nguyện tình yêu của Chúa kết chúng con làm một.</a:t>
            </a:r>
          </a:p>
        </p:txBody>
      </p:sp>
    </p:spTree>
    <p:extLst>
      <p:ext uri="{BB962C8B-B14F-4D97-AF65-F5344CB8AC3E}">
        <p14:creationId xmlns:p14="http://schemas.microsoft.com/office/powerpoint/2010/main" val="407181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Nay anh với tôi, ta cùng chúc tôn Giê-xu khắp trần gian.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Và giờ đây chúng con xin Ngài làm cho chúng con hiệp một trong Ngài.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41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Người người sẽ biết Ngài,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là chính Vua Giê-xu Christ!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06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77241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5401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Cha xin hãy cho con được dâng hiến lên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Cha đã ban cho và con luôn nhớ ơn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thêm bội phần mọi điều con hiến dâng.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ước mong dâng Ngài suốt cả đời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528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4701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746" y="430822"/>
            <a:ext cx="11183816" cy="6075485"/>
          </a:xfrm>
        </p:spPr>
        <p:txBody>
          <a:bodyPr/>
          <a:lstStyle/>
          <a:p>
            <a:pPr marL="0" indent="0">
              <a:buNone/>
            </a:pPr>
            <a:r>
              <a:rPr lang="vi-VN" sz="6000" smtClean="0">
                <a:cs typeface="Arial" panose="020B0604020202020204" pitchFamily="34" charset="0"/>
              </a:rPr>
              <a:t>7</a:t>
            </a:r>
            <a:r>
              <a:rPr lang="en-US" sz="6000" smtClean="0">
                <a:cs typeface="Arial" panose="020B0604020202020204" pitchFamily="34" charset="0"/>
              </a:rPr>
              <a:t> </a:t>
            </a:r>
            <a:r>
              <a:rPr lang="vi-VN" sz="6000" smtClean="0">
                <a:cs typeface="Arial" panose="020B0604020202020204" pitchFamily="34" charset="0"/>
              </a:rPr>
              <a:t>Ai </a:t>
            </a:r>
            <a:r>
              <a:rPr lang="vi-VN" sz="6000">
                <a:cs typeface="Arial" panose="020B0604020202020204" pitchFamily="34" charset="0"/>
              </a:rPr>
              <a:t>có tai, hãy nghe lời Thánh Linh phán với các Hội Thánh: ‘Người nào thắng, Ta sẽ cho ăn trái cây sự sống trong Pa-ra-đi của Đức Chúa </a:t>
            </a:r>
            <a:r>
              <a:rPr lang="vi-VN" sz="6000">
                <a:cs typeface="Arial" panose="020B0604020202020204" pitchFamily="34" charset="0"/>
              </a:rPr>
              <a:t>Trời</a:t>
            </a:r>
            <a:r>
              <a:rPr lang="vi-VN" sz="6000" smtClean="0">
                <a:cs typeface="Arial" panose="020B0604020202020204" pitchFamily="34" charset="0"/>
              </a:rPr>
              <a:t>.’”</a:t>
            </a:r>
            <a:endParaRPr lang="en-US" sz="6000" smtClean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600" smtClean="0">
                <a:cs typeface="Arial" panose="020B0604020202020204" pitchFamily="34" charset="0"/>
              </a:rPr>
              <a:t>(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Khải Huyền 2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3600" smtClean="0"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0232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2692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ĐẾN VỚI NGÀI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216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đến với Ngài,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 muôn người yêu Chúa.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hát tôn vinh,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tụng danh Thánh.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493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 tay cao lên,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ngôi đền thờ thánh.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ngợi khen Chúa,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là Vua của ta.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939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MỪNG VUI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7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652</Words>
  <Application>Microsoft Office PowerPoint</Application>
  <PresentationFormat>Widescreen</PresentationFormat>
  <Paragraphs>109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PowerPoint Presentation</vt:lpstr>
      <vt:lpstr>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LeVanLuan</dc:creator>
  <cp:lastModifiedBy>Admin</cp:lastModifiedBy>
  <cp:revision>7</cp:revision>
  <dcterms:created xsi:type="dcterms:W3CDTF">2022-03-12T15:52:35Z</dcterms:created>
  <dcterms:modified xsi:type="dcterms:W3CDTF">2022-07-23T16:14:57Z</dcterms:modified>
</cp:coreProperties>
</file>