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85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-09-2022)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CHÚA THÁNH LINH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5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on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xin chào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Buổi sáng tươi vui trong năng quyền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Thánh Linh ơi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C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on xin chào Chúa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nay.</a:t>
            </a:r>
          </a:p>
        </p:txBody>
      </p:sp>
    </p:spTree>
    <p:extLst>
      <p:ext uri="{BB962C8B-B14F-4D97-AF65-F5344CB8AC3E}">
        <p14:creationId xmlns:p14="http://schemas.microsoft.com/office/powerpoint/2010/main" val="34461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ban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HỒN NGỢI KHEN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10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427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007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ĐK: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bấy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9005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thẳm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suối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róc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êm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rít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83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chúng con xin Ngài Chúa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viếng thăm dân tộc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lại trong mỗi tấm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vinh hiển Chúa tỏa soi qua chúng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4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7028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7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anh với tôi, ta cùng chúc tôn Giê-xu khắp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giờ đây chúng con xin Ngài làm cho chúng con hiệp một trong Ngài.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9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Christ!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7491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05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77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HÃY ĐẾN VỚI NGÀI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600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9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9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VUI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78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2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609</Words>
  <Application>Microsoft Office PowerPoint</Application>
  <PresentationFormat>Widescreen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2022-09-24T14:43:47Z</dcterms:modified>
</cp:coreProperties>
</file>