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-06-2023)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5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9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8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8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4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0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NGUYỆN TÔN VINH CHÚA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ĐẤNG CHIẾN THẮNG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(x2)</a:t>
            </a:r>
            <a:endParaRPr lang="en-US" sz="5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vua trần gian sẽ quỳ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lạy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trước ngôi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vua trần gian sẽ quỳ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lạy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trước 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cửa âm phủ sẽ không đứng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nổi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trước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Danh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Giê-xu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Các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cửa âm phủ sẽ không đứng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nổi 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trước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Hội Thánh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Anh ơi!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Hãy vững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vì Chúa </a:t>
            </a:r>
            <a:endParaRPr lang="en-US" sz="5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thắng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thế gian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rồi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Anh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ơi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! Hãy vững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lòng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vì Chúa </a:t>
            </a:r>
            <a:endParaRPr lang="en-US" sz="54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chiến 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thắng ma </a:t>
            </a:r>
            <a:r>
              <a:rPr lang="vi-VN" sz="5400" dirty="0" smtClean="0">
                <a:solidFill>
                  <a:srgbClr val="0070C0"/>
                </a:solidFill>
                <a:cs typeface="Arial" panose="020B0604020202020204" pitchFamily="34" charset="0"/>
              </a:rPr>
              <a:t>vương</a:t>
            </a:r>
            <a:r>
              <a:rPr lang="vi-VN" sz="54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5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424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2022-02-21T03:27:55Z</dcterms:created>
  <dcterms:modified xsi:type="dcterms:W3CDTF">2023-06-24T15:07:16Z</dcterms:modified>
</cp:coreProperties>
</file>