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0" r:id="rId3"/>
    <p:sldId id="343" r:id="rId4"/>
    <p:sldId id="633" r:id="rId5"/>
    <p:sldId id="678" r:id="rId6"/>
    <p:sldId id="257" r:id="rId7"/>
    <p:sldId id="696" r:id="rId8"/>
    <p:sldId id="258" r:id="rId9"/>
    <p:sldId id="704" r:id="rId10"/>
    <p:sldId id="705" r:id="rId11"/>
    <p:sldId id="706" r:id="rId12"/>
    <p:sldId id="707" r:id="rId13"/>
    <p:sldId id="708" r:id="rId14"/>
    <p:sldId id="709" r:id="rId15"/>
    <p:sldId id="697" r:id="rId16"/>
    <p:sldId id="698" r:id="rId17"/>
    <p:sldId id="699" r:id="rId18"/>
    <p:sldId id="700" r:id="rId19"/>
    <p:sldId id="260" r:id="rId20"/>
    <p:sldId id="710" r:id="rId21"/>
    <p:sldId id="711" r:id="rId22"/>
    <p:sldId id="712" r:id="rId23"/>
    <p:sldId id="701" r:id="rId24"/>
    <p:sldId id="702" r:id="rId25"/>
    <p:sldId id="703" r:id="rId26"/>
    <p:sldId id="363" r:id="rId27"/>
    <p:sldId id="598" r:id="rId28"/>
    <p:sldId id="543" r:id="rId29"/>
    <p:sldId id="290" r:id="rId30"/>
    <p:sldId id="291" r:id="rId31"/>
    <p:sldId id="483" r:id="rId32"/>
    <p:sldId id="713" r:id="rId33"/>
    <p:sldId id="626" r:id="rId34"/>
    <p:sldId id="7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6" autoAdjust="0"/>
    <p:restoredTop sz="96120" autoAdjust="0"/>
  </p:normalViewPr>
  <p:slideViewPr>
    <p:cSldViewPr snapToGrid="0">
      <p:cViewPr varScale="1">
        <p:scale>
          <a:sx n="103" d="100"/>
          <a:sy n="103" d="100"/>
        </p:scale>
        <p:origin x="840" y="102"/>
      </p:cViewPr>
      <p:guideLst/>
    </p:cSldViewPr>
  </p:slideViewPr>
  <p:outlineViewPr>
    <p:cViewPr>
      <p:scale>
        <a:sx n="33" d="100"/>
        <a:sy n="33" d="100"/>
      </p:scale>
      <p:origin x="0" y="-997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E3741-4A97-4EEA-8791-DCACCEB99A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25-08-2024)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Cùng bước với Jesus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Đồng đi với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Trọn cuộc đời dâng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Quyền năng Jesus ban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0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Ở với con mọi nơi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Cùng Cha lên chốn cao hơn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Hằng tiến bước với Chúa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Cùng nhau ta dấy lên.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0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Sáng soi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I wanna go higher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Như chim lượn bay trên không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Nguyện cùng Cha bay qua giông bão đời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6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You take me higher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Cha luôn dìu đôi chân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Ngài đem con bay lên chốn cao hơn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I wanna sing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8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Cao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hơn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Chúa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Cao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núi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đồi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I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wanna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sing high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high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higher with you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High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high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higher with you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I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wanna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go high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3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THẦN LINH CHÚA ĐẾN</a:t>
            </a:r>
          </a:p>
        </p:txBody>
      </p:sp>
    </p:spTree>
    <p:extLst>
      <p:ext uri="{BB962C8B-B14F-4D97-AF65-F5344CB8AC3E}">
        <p14:creationId xmlns:p14="http://schemas.microsoft.com/office/powerpoint/2010/main" val="2343528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2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37288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84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99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SUY TÔN THUỘC VUA</a:t>
            </a:r>
          </a:p>
        </p:txBody>
      </p:sp>
    </p:spTree>
    <p:extLst>
      <p:ext uri="{BB962C8B-B14F-4D97-AF65-F5344CB8AC3E}">
        <p14:creationId xmlns:p14="http://schemas.microsoft.com/office/powerpoint/2010/main" val="3516518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90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15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TRONG TRẮNG</a:t>
            </a:r>
          </a:p>
        </p:txBody>
      </p:sp>
    </p:spTree>
    <p:extLst>
      <p:ext uri="{BB962C8B-B14F-4D97-AF65-F5344CB8AC3E}">
        <p14:creationId xmlns:p14="http://schemas.microsoft.com/office/powerpoint/2010/main" val="1866901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Tâm linh con cũng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Tâm linh con cũng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88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lìa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Làm mới trong trái tim con, niềm tin cứu rỗi nơi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Tâm linh con mãi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Chúa hỡi chớ cất con lìa xa bóng Chúa, ôi Ngài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456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b="1" dirty="0">
                <a:solidFill>
                  <a:srgbClr val="FF0000"/>
                </a:solidFill>
              </a:rPr>
              <a:t>Ê-</a:t>
            </a:r>
            <a:r>
              <a:rPr lang="en-US" sz="10700" b="1" dirty="0" err="1">
                <a:solidFill>
                  <a:srgbClr val="FF0000"/>
                </a:solidFill>
              </a:rPr>
              <a:t>sai</a:t>
            </a:r>
            <a:r>
              <a:rPr lang="en-US" sz="10700" b="1" dirty="0">
                <a:solidFill>
                  <a:srgbClr val="FF0000"/>
                </a:solidFill>
              </a:rPr>
              <a:t> ( 2:1-4 )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Đây là điều mà Ê-sai, con trai A-mốt, đã thấy về Giu-đa và Giê-ru-sa-lem: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thăng thiên ngồi bên hữu Đức Chúa Trời Toàn Năng, là Cha.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đó Ngài sẽ trở lại để xét đoán kẻ sống và kẻ chết.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Thánh Linh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Hội Thánh phổ thông, sự cảm thông của thánh đồ, sự tha tội, sự sống lại của thân thể và sự sống đời đời. A-men.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Trong những ngày cuối cùng,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Núi của đền thờ Đức Giê-hô-va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Sẽ được lập vững trên các đỉnh núi,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Vượt cao hơn các đồi.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Mọi quốc gia sẽ đổ về đó,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dân tộc sẽ đến và nói rằng: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“Hãy đến, chúng ta hãy lên núi Đức Giê-hô-va,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đền thờ Đức Chúa Trời của Gia-cốp.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sẽ dạy chúng ta đường lối Ngài,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sẽ đi trong các nẻo Ngài.”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luật pháp sẽ ra từ Si-ôn,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lời Đức Giê-hô-va sẽ ra từ Giê-ru-sa-lem.</a:t>
            </a:r>
          </a:p>
        </p:txBody>
      </p:sp>
    </p:spTree>
    <p:extLst>
      <p:ext uri="{BB962C8B-B14F-4D97-AF65-F5344CB8AC3E}">
        <p14:creationId xmlns:p14="http://schemas.microsoft.com/office/powerpoint/2010/main" val="4054148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sẽ phán xét giữa các quốc gia,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phân xử cho nhiều dân tộc.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 giờ, họ sẽ lấy gươm rèn lưỡi cày,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giáo rèn lưỡi </a:t>
            </a: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liềm.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nầy không còn vung gươm đánh nước kia,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 cũng không còn luyện tập chinh chiến nữa.</a:t>
            </a:r>
          </a:p>
        </p:txBody>
      </p:sp>
    </p:spTree>
    <p:extLst>
      <p:ext uri="{BB962C8B-B14F-4D97-AF65-F5344CB8AC3E}">
        <p14:creationId xmlns:p14="http://schemas.microsoft.com/office/powerpoint/2010/main" val="406658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Đức Chúa Trời là Đấng thành tín; Ngài đã gọi anh em vào sự tương giao với Con Ngài là Đức Chúa Jêsus Christ, Chúa chúng ta.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Cô-rinh-tô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( 1:9 )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KHEN GIÊ-XU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Lạy vua chí cao thật tốt đẹp biết bao khi ca ngợi Ngài và chúc tán danh Ngài thôi. (x2)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Vào buổi sáng hãy rao ra sự nhân từ Chúa cho muôn người.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Vào mỗi tối hãy hoan ca vì sự thành tín Chúa còn muôn thu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8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Dùng cả sức lực , cả linh hồn , ngợi khen Đấng chủ tể muôn loài.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Nào ta hát mừng chúc tôn Ngài là Giê-xu…oh oh oh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Đồng ngợi khen Ngài, hỡi linh hồn, vì quyền bính dưới đất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trên trời thuộc về chính Ngài, chỉ duy Ngài là Giê-xu …oh oh oh.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CHỐN CAO HƠN</a:t>
            </a:r>
          </a:p>
        </p:txBody>
      </p:sp>
    </p:spTree>
    <p:extLst>
      <p:ext uri="{BB962C8B-B14F-4D97-AF65-F5344CB8AC3E}">
        <p14:creationId xmlns:p14="http://schemas.microsoft.com/office/powerpoint/2010/main" val="150399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968</Words>
  <Application>Microsoft Office PowerPoint</Application>
  <PresentationFormat>Widescreen</PresentationFormat>
  <Paragraphs>150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Ê-sai ( 2:1-4 )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HOI THANH VUI MUNG</cp:lastModifiedBy>
  <cp:revision>157</cp:revision>
  <dcterms:created xsi:type="dcterms:W3CDTF">2022-02-21T03:27:55Z</dcterms:created>
  <dcterms:modified xsi:type="dcterms:W3CDTF">2024-08-24T13:42:16Z</dcterms:modified>
</cp:coreProperties>
</file>